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8578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68578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68578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68578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68578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68578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68578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68578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68578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CAD2E0"/>
          </a:solidFill>
        </a:fill>
      </a:tcStyle>
    </a:wholeTbl>
    <a:band2H>
      <a:tcTxStyle b="def" i="def"/>
      <a:tcStyle>
        <a:tcBdr/>
        <a:fill>
          <a:solidFill>
            <a:srgbClr val="E6EAF0"/>
          </a:solidFill>
        </a:fill>
      </a:tcStyle>
    </a:band2H>
    <a:firstCol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F2CECA"/>
          </a:solidFill>
        </a:fill>
      </a:tcStyle>
    </a:wholeTbl>
    <a:band2H>
      <a:tcTxStyle b="def" i="def"/>
      <a:tcStyle>
        <a:tcBdr/>
        <a:fill>
          <a:solidFill>
            <a:srgbClr val="F9E8E7"/>
          </a:solidFill>
        </a:fill>
      </a:tcStyle>
    </a:band2H>
    <a:firstCol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CAD9D6"/>
          </a:solidFill>
        </a:fill>
      </a:tcStyle>
    </a:wholeTbl>
    <a:band2H>
      <a:tcTxStyle b="def" i="def"/>
      <a:tcStyle>
        <a:tcBdr/>
        <a:fill>
          <a:solidFill>
            <a:srgbClr val="E6EDEC"/>
          </a:solidFill>
        </a:fill>
      </a:tcStyle>
    </a:band2H>
    <a:firstCol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1"/>
          </a:solidFill>
        </a:fill>
      </a:tcStyle>
    </a:band2H>
    <a:firstCol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381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381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73" name="Shape 37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685781" latinLnBrk="0">
      <a:defRPr sz="900">
        <a:latin typeface="+mn-lt"/>
        <a:ea typeface="+mn-ea"/>
        <a:cs typeface="+mn-cs"/>
        <a:sym typeface="Calibri Light"/>
      </a:defRPr>
    </a:lvl1pPr>
    <a:lvl2pPr indent="228600" defTabSz="685781" latinLnBrk="0">
      <a:defRPr sz="900">
        <a:latin typeface="+mn-lt"/>
        <a:ea typeface="+mn-ea"/>
        <a:cs typeface="+mn-cs"/>
        <a:sym typeface="Calibri Light"/>
      </a:defRPr>
    </a:lvl2pPr>
    <a:lvl3pPr indent="457200" defTabSz="685781" latinLnBrk="0">
      <a:defRPr sz="900">
        <a:latin typeface="+mn-lt"/>
        <a:ea typeface="+mn-ea"/>
        <a:cs typeface="+mn-cs"/>
        <a:sym typeface="Calibri Light"/>
      </a:defRPr>
    </a:lvl3pPr>
    <a:lvl4pPr indent="685800" defTabSz="685781" latinLnBrk="0">
      <a:defRPr sz="900">
        <a:latin typeface="+mn-lt"/>
        <a:ea typeface="+mn-ea"/>
        <a:cs typeface="+mn-cs"/>
        <a:sym typeface="Calibri Light"/>
      </a:defRPr>
    </a:lvl4pPr>
    <a:lvl5pPr indent="914400" defTabSz="685781" latinLnBrk="0">
      <a:defRPr sz="900">
        <a:latin typeface="+mn-lt"/>
        <a:ea typeface="+mn-ea"/>
        <a:cs typeface="+mn-cs"/>
        <a:sym typeface="Calibri Light"/>
      </a:defRPr>
    </a:lvl5pPr>
    <a:lvl6pPr indent="1143000" defTabSz="685781" latinLnBrk="0">
      <a:defRPr sz="900">
        <a:latin typeface="+mn-lt"/>
        <a:ea typeface="+mn-ea"/>
        <a:cs typeface="+mn-cs"/>
        <a:sym typeface="Calibri Light"/>
      </a:defRPr>
    </a:lvl6pPr>
    <a:lvl7pPr indent="1371600" defTabSz="685781" latinLnBrk="0">
      <a:defRPr sz="900">
        <a:latin typeface="+mn-lt"/>
        <a:ea typeface="+mn-ea"/>
        <a:cs typeface="+mn-cs"/>
        <a:sym typeface="Calibri Light"/>
      </a:defRPr>
    </a:lvl7pPr>
    <a:lvl8pPr indent="1600200" defTabSz="685781" latinLnBrk="0">
      <a:defRPr sz="900">
        <a:latin typeface="+mn-lt"/>
        <a:ea typeface="+mn-ea"/>
        <a:cs typeface="+mn-cs"/>
        <a:sym typeface="Calibri Light"/>
      </a:defRPr>
    </a:lvl8pPr>
    <a:lvl9pPr indent="1828800" defTabSz="685781" latinLnBrk="0">
      <a:defRPr sz="900">
        <a:latin typeface="+mn-lt"/>
        <a:ea typeface="+mn-ea"/>
        <a:cs typeface="+mn-cs"/>
        <a:sym typeface="Calibri Light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91" name="Shape 3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Der jeweilig aktuelle Agenda-Punkt wird durch UNTERSTREICHEN hervorgehoben.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99" name="Shape 39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Der jeweilig aktuelle Agenda-Punkt wird durch UNTERSTREICHEN hervorgehoben.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30" name="Shape 43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Der jeweilig aktuelle Agenda-Punkt wird durch UNTERSTREICHEN hervorgehoben.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43" name="Shape 44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Der jeweilig aktuelle Agenda-Punkt wird durch UNTERSTREICHEN hervorgehoben.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73" name="Shape 47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Der jeweilig aktuelle Agenda-Punkt wird durch UNTERSTREICHEN hervorgehoben.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Shape 49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00" name="Shape 50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Der jeweilig aktuelle Agenda-Punkt wird durch UNTERSTREICHEN hervorgehoben.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 -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13" name="Textebene 1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Rechteck 2"/>
          <p:cNvSpPr/>
          <p:nvPr/>
        </p:nvSpPr>
        <p:spPr>
          <a:xfrm>
            <a:off x="-2" y="1115999"/>
            <a:ext cx="9144001" cy="342106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 Light"/>
              </a:defRPr>
            </a:pPr>
          </a:p>
        </p:txBody>
      </p:sp>
      <p:sp>
        <p:nvSpPr>
          <p:cNvPr id="103" name="Textebene 1…"/>
          <p:cNvSpPr txBox="1"/>
          <p:nvPr>
            <p:ph type="body" idx="1"/>
          </p:nvPr>
        </p:nvSpPr>
        <p:spPr>
          <a:xfrm>
            <a:off x="250821" y="1419225"/>
            <a:ext cx="8389943" cy="2773362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300">
                <a:solidFill>
                  <a:srgbClr val="FFFFFF"/>
                </a:solidFill>
              </a:defRPr>
            </a:lvl1pPr>
            <a:lvl2pPr>
              <a:lnSpc>
                <a:spcPct val="90000"/>
              </a:lnSpc>
              <a:defRPr sz="1300">
                <a:solidFill>
                  <a:srgbClr val="FFFFFF"/>
                </a:solidFill>
              </a:defRPr>
            </a:lvl2pPr>
            <a:lvl3pPr>
              <a:lnSpc>
                <a:spcPct val="90000"/>
              </a:lnSpc>
              <a:defRPr sz="1300">
                <a:solidFill>
                  <a:srgbClr val="FFFFFF"/>
                </a:solidFill>
              </a:defRPr>
            </a:lvl3pPr>
            <a:lvl4pPr>
              <a:lnSpc>
                <a:spcPct val="90000"/>
              </a:lnSpc>
              <a:defRPr sz="1300">
                <a:solidFill>
                  <a:srgbClr val="FFFFFF"/>
                </a:solidFill>
              </a:defRPr>
            </a:lvl4pPr>
            <a:lvl5pPr>
              <a:lnSpc>
                <a:spcPct val="90000"/>
              </a:lnSpc>
              <a:defRPr sz="1300">
                <a:solidFill>
                  <a:srgbClr val="FFFFFF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04" name="Titeltext"/>
          <p:cNvSpPr txBox="1"/>
          <p:nvPr>
            <p:ph type="title"/>
          </p:nvPr>
        </p:nvSpPr>
        <p:spPr>
          <a:xfrm>
            <a:off x="250825" y="252000"/>
            <a:ext cx="8640000" cy="8640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10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Titeltext"/>
          <p:cNvSpPr txBox="1"/>
          <p:nvPr>
            <p:ph type="title"/>
          </p:nvPr>
        </p:nvSpPr>
        <p:spPr>
          <a:xfrm>
            <a:off x="250825" y="252000"/>
            <a:ext cx="8640000" cy="8640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114" name="Textebene 1…"/>
          <p:cNvSpPr txBox="1"/>
          <p:nvPr>
            <p:ph type="body" idx="1"/>
          </p:nvPr>
        </p:nvSpPr>
        <p:spPr>
          <a:xfrm>
            <a:off x="250825" y="1419225"/>
            <a:ext cx="8389940" cy="2988000"/>
          </a:xfrm>
          <a:prstGeom prst="rect">
            <a:avLst/>
          </a:prstGeom>
        </p:spPr>
        <p:txBody>
          <a:bodyPr/>
          <a:lstStyle>
            <a:lvl1pPr marL="179387" indent="-179999">
              <a:buSzPct val="80000"/>
              <a:buFont typeface="Arial"/>
              <a:buChar char="•"/>
            </a:lvl1pPr>
            <a:lvl2pPr marL="396000" indent="-215999">
              <a:buSzPct val="80000"/>
              <a:buFont typeface="Arial"/>
              <a:buChar char="•"/>
            </a:lvl2pPr>
            <a:lvl3pPr marL="609230" indent="-249229">
              <a:buSzPct val="80000"/>
              <a:buFont typeface="Arial"/>
              <a:buChar char="•"/>
            </a:lvl3pPr>
            <a:lvl4pPr marL="809999" indent="-269999">
              <a:buSzPct val="80000"/>
              <a:buFont typeface="Arial"/>
              <a:buChar char="•"/>
            </a:lvl4pPr>
            <a:lvl5pPr marL="990000" indent="-269999">
              <a:buSzPct val="80000"/>
              <a:buFont typeface="Arial"/>
              <a:buChar char="•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15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Titeltext"/>
          <p:cNvSpPr txBox="1"/>
          <p:nvPr>
            <p:ph type="title"/>
          </p:nvPr>
        </p:nvSpPr>
        <p:spPr>
          <a:xfrm>
            <a:off x="250825" y="252000"/>
            <a:ext cx="8640000" cy="8640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124" name="Textebene 1…"/>
          <p:cNvSpPr txBox="1"/>
          <p:nvPr>
            <p:ph type="body" sz="half" idx="1"/>
          </p:nvPr>
        </p:nvSpPr>
        <p:spPr>
          <a:xfrm>
            <a:off x="250825" y="1419225"/>
            <a:ext cx="4140002" cy="2988000"/>
          </a:xfrm>
          <a:prstGeom prst="rect">
            <a:avLst/>
          </a:prstGeom>
        </p:spPr>
        <p:txBody>
          <a:bodyPr/>
          <a:lstStyle>
            <a:lvl1pPr marL="179387" indent="-179999">
              <a:buSzPct val="80000"/>
              <a:buFont typeface="Arial"/>
              <a:buChar char="•"/>
            </a:lvl1pPr>
            <a:lvl2pPr marL="396000" indent="-215999">
              <a:buSzPct val="80000"/>
              <a:buFont typeface="Arial"/>
              <a:buChar char="•"/>
            </a:lvl2pPr>
            <a:lvl3pPr marL="609230" indent="-249229">
              <a:buSzPct val="80000"/>
              <a:buFont typeface="Arial"/>
              <a:buChar char="•"/>
            </a:lvl3pPr>
            <a:lvl4pPr marL="809999" indent="-269999">
              <a:buSzPct val="80000"/>
              <a:buFont typeface="Arial"/>
              <a:buChar char="•"/>
            </a:lvl4pPr>
            <a:lvl5pPr marL="990000" indent="-269999">
              <a:buSzPct val="80000"/>
              <a:buFont typeface="Arial"/>
              <a:buChar char="•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25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ld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iteltext"/>
          <p:cNvSpPr txBox="1"/>
          <p:nvPr>
            <p:ph type="title"/>
          </p:nvPr>
        </p:nvSpPr>
        <p:spPr>
          <a:xfrm>
            <a:off x="250825" y="252000"/>
            <a:ext cx="8640000" cy="8640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134" name="Textebene 1…"/>
          <p:cNvSpPr txBox="1"/>
          <p:nvPr>
            <p:ph type="body" sz="half" idx="1"/>
          </p:nvPr>
        </p:nvSpPr>
        <p:spPr>
          <a:xfrm>
            <a:off x="4319587" y="1419225"/>
            <a:ext cx="4571237" cy="2988000"/>
          </a:xfrm>
          <a:prstGeom prst="rect">
            <a:avLst/>
          </a:prstGeom>
        </p:spPr>
        <p:txBody>
          <a:bodyPr/>
          <a:lstStyle>
            <a:lvl1pPr marL="179387" indent="-179999">
              <a:buSzPct val="80000"/>
              <a:buFont typeface="Arial"/>
              <a:buChar char="•"/>
            </a:lvl1pPr>
            <a:lvl2pPr marL="396000" indent="-215999">
              <a:buSzPct val="80000"/>
              <a:buFont typeface="Arial"/>
              <a:buChar char="•"/>
            </a:lvl2pPr>
            <a:lvl3pPr marL="609230" indent="-249229">
              <a:buSzPct val="80000"/>
              <a:buFont typeface="Arial"/>
              <a:buChar char="•"/>
            </a:lvl3pPr>
            <a:lvl4pPr marL="809999" indent="-269999">
              <a:buSzPct val="80000"/>
              <a:buFont typeface="Arial"/>
              <a:buChar char="•"/>
            </a:lvl4pPr>
            <a:lvl5pPr marL="990000" indent="-269999">
              <a:buSzPct val="80000"/>
              <a:buFont typeface="Arial"/>
              <a:buChar char="•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5" name="Bildplatzhalter 8"/>
          <p:cNvSpPr/>
          <p:nvPr>
            <p:ph type="pic" sz="half" idx="21"/>
          </p:nvPr>
        </p:nvSpPr>
        <p:spPr>
          <a:xfrm>
            <a:off x="0" y="1492250"/>
            <a:ext cx="4067175" cy="28797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6" name="Textplatzhalter 5"/>
          <p:cNvSpPr/>
          <p:nvPr>
            <p:ph type="body" sz="quarter" idx="22"/>
          </p:nvPr>
        </p:nvSpPr>
        <p:spPr>
          <a:xfrm>
            <a:off x="250825" y="4374000"/>
            <a:ext cx="3816350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137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ld-Hochformat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Rechteck 9"/>
          <p:cNvSpPr/>
          <p:nvPr/>
        </p:nvSpPr>
        <p:spPr>
          <a:xfrm>
            <a:off x="0" y="1492250"/>
            <a:ext cx="4067175" cy="2879725"/>
          </a:xfrm>
          <a:prstGeom prst="rect">
            <a:avLst/>
          </a:prstGeom>
          <a:solidFill>
            <a:srgbClr val="E0E0E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 Light"/>
              </a:defRPr>
            </a:pPr>
          </a:p>
        </p:txBody>
      </p:sp>
      <p:sp>
        <p:nvSpPr>
          <p:cNvPr id="146" name="Titeltext"/>
          <p:cNvSpPr txBox="1"/>
          <p:nvPr>
            <p:ph type="title"/>
          </p:nvPr>
        </p:nvSpPr>
        <p:spPr>
          <a:xfrm>
            <a:off x="250825" y="252000"/>
            <a:ext cx="8640000" cy="8640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147" name="Textebene 1…"/>
          <p:cNvSpPr txBox="1"/>
          <p:nvPr>
            <p:ph type="body" sz="half" idx="1"/>
          </p:nvPr>
        </p:nvSpPr>
        <p:spPr>
          <a:xfrm>
            <a:off x="4319587" y="1419225"/>
            <a:ext cx="4571237" cy="2988000"/>
          </a:xfrm>
          <a:prstGeom prst="rect">
            <a:avLst/>
          </a:prstGeom>
        </p:spPr>
        <p:txBody>
          <a:bodyPr/>
          <a:lstStyle>
            <a:lvl1pPr marL="179387" indent="-179999">
              <a:buSzPct val="80000"/>
              <a:buFont typeface="Arial"/>
              <a:buChar char="•"/>
            </a:lvl1pPr>
            <a:lvl2pPr marL="396000" indent="-215999">
              <a:buSzPct val="80000"/>
              <a:buFont typeface="Arial"/>
              <a:buChar char="•"/>
            </a:lvl2pPr>
            <a:lvl3pPr marL="609230" indent="-249229">
              <a:buSzPct val="80000"/>
              <a:buFont typeface="Arial"/>
              <a:buChar char="•"/>
            </a:lvl3pPr>
            <a:lvl4pPr marL="809999" indent="-269999">
              <a:buSzPct val="80000"/>
              <a:buFont typeface="Arial"/>
              <a:buChar char="•"/>
            </a:lvl4pPr>
            <a:lvl5pPr marL="990000" indent="-269999">
              <a:buSzPct val="80000"/>
              <a:buFont typeface="Arial"/>
              <a:buChar char="•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48" name="Textplatzhalter 5"/>
          <p:cNvSpPr/>
          <p:nvPr>
            <p:ph type="body" sz="quarter" idx="21"/>
          </p:nvPr>
        </p:nvSpPr>
        <p:spPr>
          <a:xfrm>
            <a:off x="250825" y="4374000"/>
            <a:ext cx="3816350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149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 Bilder, autoEinpassung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Rechteck 9"/>
          <p:cNvSpPr/>
          <p:nvPr/>
        </p:nvSpPr>
        <p:spPr>
          <a:xfrm>
            <a:off x="0" y="1492250"/>
            <a:ext cx="4572000" cy="287972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 Light"/>
              </a:defRPr>
            </a:pPr>
          </a:p>
        </p:txBody>
      </p:sp>
      <p:sp>
        <p:nvSpPr>
          <p:cNvPr id="158" name="Titeltext"/>
          <p:cNvSpPr txBox="1"/>
          <p:nvPr>
            <p:ph type="title"/>
          </p:nvPr>
        </p:nvSpPr>
        <p:spPr>
          <a:xfrm>
            <a:off x="250825" y="252000"/>
            <a:ext cx="8640000" cy="8640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159" name="Textebene 1…"/>
          <p:cNvSpPr txBox="1"/>
          <p:nvPr>
            <p:ph type="body" sz="half" idx="1"/>
          </p:nvPr>
        </p:nvSpPr>
        <p:spPr>
          <a:xfrm>
            <a:off x="4823647" y="1419225"/>
            <a:ext cx="4067177" cy="2988000"/>
          </a:xfrm>
          <a:prstGeom prst="rect">
            <a:avLst/>
          </a:prstGeom>
        </p:spPr>
        <p:txBody>
          <a:bodyPr/>
          <a:lstStyle>
            <a:lvl1pPr marL="179387" indent="-179999">
              <a:buSzPct val="80000"/>
              <a:buFont typeface="Arial"/>
              <a:buChar char="•"/>
            </a:lvl1pPr>
            <a:lvl2pPr marL="396000" indent="-215999">
              <a:buSzPct val="80000"/>
              <a:buFont typeface="Arial"/>
              <a:buChar char="•"/>
            </a:lvl2pPr>
            <a:lvl3pPr marL="609230" indent="-249229">
              <a:buSzPct val="80000"/>
              <a:buFont typeface="Arial"/>
              <a:buChar char="•"/>
            </a:lvl3pPr>
            <a:lvl4pPr marL="809999" indent="-269999">
              <a:buSzPct val="80000"/>
              <a:buFont typeface="Arial"/>
              <a:buChar char="•"/>
            </a:lvl4pPr>
            <a:lvl5pPr marL="990000" indent="-269999">
              <a:buSzPct val="80000"/>
              <a:buFont typeface="Arial"/>
              <a:buChar char="•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60" name="Bildplatzhalter 10"/>
          <p:cNvSpPr/>
          <p:nvPr>
            <p:ph type="pic" sz="quarter" idx="21"/>
          </p:nvPr>
        </p:nvSpPr>
        <p:spPr>
          <a:xfrm>
            <a:off x="0" y="1492250"/>
            <a:ext cx="2254250" cy="28797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1" name="Bildplatzhalter 12"/>
          <p:cNvSpPr/>
          <p:nvPr>
            <p:ph type="pic" sz="quarter" idx="22"/>
          </p:nvPr>
        </p:nvSpPr>
        <p:spPr>
          <a:xfrm>
            <a:off x="2318399" y="1492250"/>
            <a:ext cx="2253602" cy="28797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2" name="Textplatzhalter 5"/>
          <p:cNvSpPr/>
          <p:nvPr>
            <p:ph type="body" sz="quarter" idx="23"/>
          </p:nvPr>
        </p:nvSpPr>
        <p:spPr>
          <a:xfrm>
            <a:off x="250825" y="4374000"/>
            <a:ext cx="2003425" cy="1188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163" name="Textplatzhalter 5"/>
          <p:cNvSpPr/>
          <p:nvPr>
            <p:ph type="body" sz="quarter" idx="24"/>
          </p:nvPr>
        </p:nvSpPr>
        <p:spPr>
          <a:xfrm>
            <a:off x="2318399" y="4374000"/>
            <a:ext cx="2253601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164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 Bilder, nicht automatisch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Rechteck 9"/>
          <p:cNvSpPr/>
          <p:nvPr/>
        </p:nvSpPr>
        <p:spPr>
          <a:xfrm>
            <a:off x="0" y="1492250"/>
            <a:ext cx="4572000" cy="2879725"/>
          </a:xfrm>
          <a:prstGeom prst="rect">
            <a:avLst/>
          </a:prstGeom>
          <a:solidFill>
            <a:srgbClr val="E0E0E0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 Light"/>
              </a:defRPr>
            </a:pPr>
          </a:p>
        </p:txBody>
      </p:sp>
      <p:sp>
        <p:nvSpPr>
          <p:cNvPr id="173" name="Titeltext"/>
          <p:cNvSpPr txBox="1"/>
          <p:nvPr>
            <p:ph type="title"/>
          </p:nvPr>
        </p:nvSpPr>
        <p:spPr>
          <a:xfrm>
            <a:off x="250825" y="252000"/>
            <a:ext cx="8640000" cy="8640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174" name="Textebene 1…"/>
          <p:cNvSpPr txBox="1"/>
          <p:nvPr>
            <p:ph type="body" sz="half" idx="1"/>
          </p:nvPr>
        </p:nvSpPr>
        <p:spPr>
          <a:xfrm>
            <a:off x="4823647" y="1419225"/>
            <a:ext cx="4067177" cy="2988000"/>
          </a:xfrm>
          <a:prstGeom prst="rect">
            <a:avLst/>
          </a:prstGeom>
        </p:spPr>
        <p:txBody>
          <a:bodyPr/>
          <a:lstStyle>
            <a:lvl1pPr marL="179387" indent="-179999">
              <a:buSzPct val="80000"/>
              <a:buFont typeface="Arial"/>
              <a:buChar char="•"/>
            </a:lvl1pPr>
            <a:lvl2pPr marL="396000" indent="-215999">
              <a:buSzPct val="80000"/>
              <a:buFont typeface="Arial"/>
              <a:buChar char="•"/>
            </a:lvl2pPr>
            <a:lvl3pPr marL="609230" indent="-249229">
              <a:buSzPct val="80000"/>
              <a:buFont typeface="Arial"/>
              <a:buChar char="•"/>
            </a:lvl3pPr>
            <a:lvl4pPr marL="809999" indent="-269999">
              <a:buSzPct val="80000"/>
              <a:buFont typeface="Arial"/>
              <a:buChar char="•"/>
            </a:lvl4pPr>
            <a:lvl5pPr marL="990000" indent="-269999">
              <a:buSzPct val="80000"/>
              <a:buFont typeface="Arial"/>
              <a:buChar char="•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75" name="Textplatzhalter 5"/>
          <p:cNvSpPr/>
          <p:nvPr>
            <p:ph type="body" sz="quarter" idx="21"/>
          </p:nvPr>
        </p:nvSpPr>
        <p:spPr>
          <a:xfrm>
            <a:off x="250825" y="4374000"/>
            <a:ext cx="2003425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176" name="Textplatzhalter 5"/>
          <p:cNvSpPr/>
          <p:nvPr>
            <p:ph type="body" sz="quarter" idx="22"/>
          </p:nvPr>
        </p:nvSpPr>
        <p:spPr>
          <a:xfrm>
            <a:off x="2318399" y="4374000"/>
            <a:ext cx="2253601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177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ext +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Titeltext"/>
          <p:cNvSpPr txBox="1"/>
          <p:nvPr>
            <p:ph type="title"/>
          </p:nvPr>
        </p:nvSpPr>
        <p:spPr>
          <a:xfrm>
            <a:off x="250825" y="252000"/>
            <a:ext cx="8640000" cy="8640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186" name="Textebene 1…"/>
          <p:cNvSpPr txBox="1"/>
          <p:nvPr>
            <p:ph type="body" sz="half" idx="1"/>
          </p:nvPr>
        </p:nvSpPr>
        <p:spPr>
          <a:xfrm>
            <a:off x="250825" y="1419225"/>
            <a:ext cx="4571237" cy="2988000"/>
          </a:xfrm>
          <a:prstGeom prst="rect">
            <a:avLst/>
          </a:prstGeom>
        </p:spPr>
        <p:txBody>
          <a:bodyPr/>
          <a:lstStyle>
            <a:lvl1pPr marL="179387" indent="-179999">
              <a:buSzPct val="80000"/>
              <a:buFont typeface="Arial"/>
              <a:buChar char="•"/>
            </a:lvl1pPr>
            <a:lvl2pPr marL="396000" indent="-215999">
              <a:buSzPct val="80000"/>
              <a:buFont typeface="Arial"/>
              <a:buChar char="•"/>
            </a:lvl2pPr>
            <a:lvl3pPr marL="609230" indent="-249229">
              <a:buSzPct val="80000"/>
              <a:buFont typeface="Arial"/>
              <a:buChar char="•"/>
            </a:lvl3pPr>
            <a:lvl4pPr marL="809999" indent="-269999">
              <a:buSzPct val="80000"/>
              <a:buFont typeface="Arial"/>
              <a:buChar char="•"/>
            </a:lvl4pPr>
            <a:lvl5pPr marL="990000" indent="-269999">
              <a:buSzPct val="80000"/>
              <a:buFont typeface="Arial"/>
              <a:buChar char="•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87" name="Bildplatzhalter 8"/>
          <p:cNvSpPr/>
          <p:nvPr>
            <p:ph type="pic" sz="half" idx="21"/>
          </p:nvPr>
        </p:nvSpPr>
        <p:spPr>
          <a:xfrm>
            <a:off x="5076825" y="1492250"/>
            <a:ext cx="4067175" cy="28797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88" name="Textplatzhalter 5"/>
          <p:cNvSpPr/>
          <p:nvPr>
            <p:ph type="body" sz="quarter" idx="22"/>
          </p:nvPr>
        </p:nvSpPr>
        <p:spPr>
          <a:xfrm>
            <a:off x="5076823" y="4374000"/>
            <a:ext cx="2253602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189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 Spalten mit Subheads zB 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Titeltext"/>
          <p:cNvSpPr txBox="1"/>
          <p:nvPr>
            <p:ph type="title"/>
          </p:nvPr>
        </p:nvSpPr>
        <p:spPr>
          <a:xfrm>
            <a:off x="250825" y="273842"/>
            <a:ext cx="8640000" cy="864003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198" name="Textebene 1…"/>
          <p:cNvSpPr txBox="1"/>
          <p:nvPr>
            <p:ph type="body" sz="quarter" idx="1"/>
          </p:nvPr>
        </p:nvSpPr>
        <p:spPr>
          <a:xfrm>
            <a:off x="252000" y="1137844"/>
            <a:ext cx="4140002" cy="568812"/>
          </a:xfrm>
          <a:prstGeom prst="rect">
            <a:avLst/>
          </a:prstGeom>
        </p:spPr>
        <p:txBody>
          <a:bodyPr anchor="b"/>
          <a:lstStyle>
            <a:lvl1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  <a:lvl2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2pPr>
            <a:lvl3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3pPr>
            <a:lvl4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4pPr>
            <a:lvl5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99" name="Textplatzhalter 4"/>
          <p:cNvSpPr/>
          <p:nvPr>
            <p:ph type="body" sz="quarter" idx="21"/>
          </p:nvPr>
        </p:nvSpPr>
        <p:spPr>
          <a:xfrm>
            <a:off x="4751999" y="1137844"/>
            <a:ext cx="4140002" cy="568812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00" name="Gerade Verbindung 9"/>
          <p:cNvSpPr/>
          <p:nvPr/>
        </p:nvSpPr>
        <p:spPr>
          <a:xfrm>
            <a:off x="251999" y="1692000"/>
            <a:ext cx="4140002" cy="1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1" name="Gerade Verbindung 11"/>
          <p:cNvSpPr/>
          <p:nvPr/>
        </p:nvSpPr>
        <p:spPr>
          <a:xfrm>
            <a:off x="4751999" y="1692000"/>
            <a:ext cx="4140002" cy="1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2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 Spalten mit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iteltext"/>
          <p:cNvSpPr txBox="1"/>
          <p:nvPr>
            <p:ph type="title"/>
          </p:nvPr>
        </p:nvSpPr>
        <p:spPr>
          <a:xfrm>
            <a:off x="250825" y="273842"/>
            <a:ext cx="8640000" cy="864003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211" name="Textebene 1…"/>
          <p:cNvSpPr txBox="1"/>
          <p:nvPr>
            <p:ph type="body" sz="quarter" idx="1"/>
          </p:nvPr>
        </p:nvSpPr>
        <p:spPr>
          <a:xfrm>
            <a:off x="252000" y="1137844"/>
            <a:ext cx="2700000" cy="554158"/>
          </a:xfrm>
          <a:prstGeom prst="rect">
            <a:avLst/>
          </a:prstGeom>
        </p:spPr>
        <p:txBody>
          <a:bodyPr anchor="b"/>
          <a:lstStyle>
            <a:lvl1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  <a:lvl2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2pPr>
            <a:lvl3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3pPr>
            <a:lvl4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4pPr>
            <a:lvl5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12" name="Textplatzhalter 2"/>
          <p:cNvSpPr/>
          <p:nvPr>
            <p:ph type="body" sz="quarter" idx="21"/>
          </p:nvPr>
        </p:nvSpPr>
        <p:spPr>
          <a:xfrm>
            <a:off x="3221999" y="1137844"/>
            <a:ext cx="2700003" cy="554158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13" name="Textplatzhalter 2"/>
          <p:cNvSpPr/>
          <p:nvPr>
            <p:ph type="body" sz="quarter" idx="22"/>
          </p:nvPr>
        </p:nvSpPr>
        <p:spPr>
          <a:xfrm>
            <a:off x="6191999" y="1137844"/>
            <a:ext cx="2700003" cy="554158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14" name="Gerade Verbindung 12"/>
          <p:cNvSpPr/>
          <p:nvPr/>
        </p:nvSpPr>
        <p:spPr>
          <a:xfrm>
            <a:off x="250823" y="1691999"/>
            <a:ext cx="2700003" cy="3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5" name="Gerade Verbindung 13"/>
          <p:cNvSpPr/>
          <p:nvPr/>
        </p:nvSpPr>
        <p:spPr>
          <a:xfrm>
            <a:off x="3221999" y="1691999"/>
            <a:ext cx="2700003" cy="3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6" name="Gerade Verbindung 14"/>
          <p:cNvSpPr/>
          <p:nvPr/>
        </p:nvSpPr>
        <p:spPr>
          <a:xfrm>
            <a:off x="6190824" y="1691999"/>
            <a:ext cx="2700002" cy="3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17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- cover - BLAU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Titeltext</a:t>
            </a:r>
          </a:p>
        </p:txBody>
      </p:sp>
      <p:sp>
        <p:nvSpPr>
          <p:cNvPr id="22" name="Textebene 1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23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268288"/>
            <a:ext cx="1775730" cy="484291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 Spalten mit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225" name="Titeltext"/>
          <p:cNvSpPr txBox="1"/>
          <p:nvPr>
            <p:ph type="title"/>
          </p:nvPr>
        </p:nvSpPr>
        <p:spPr>
          <a:xfrm>
            <a:off x="250825" y="273842"/>
            <a:ext cx="8640000" cy="864003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226" name="Textebene 1…"/>
          <p:cNvSpPr txBox="1"/>
          <p:nvPr>
            <p:ph type="body" sz="quarter" idx="1"/>
          </p:nvPr>
        </p:nvSpPr>
        <p:spPr>
          <a:xfrm>
            <a:off x="252000" y="1137844"/>
            <a:ext cx="1980002" cy="554158"/>
          </a:xfrm>
          <a:prstGeom prst="rect">
            <a:avLst/>
          </a:prstGeom>
        </p:spPr>
        <p:txBody>
          <a:bodyPr anchor="b"/>
          <a:lstStyle>
            <a:lvl1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  <a:lvl2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2pPr>
            <a:lvl3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3pPr>
            <a:lvl4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4pPr>
            <a:lvl5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27" name="Textplatzhalter 2"/>
          <p:cNvSpPr/>
          <p:nvPr>
            <p:ph type="body" sz="quarter" idx="21"/>
          </p:nvPr>
        </p:nvSpPr>
        <p:spPr>
          <a:xfrm>
            <a:off x="2472390" y="1137844"/>
            <a:ext cx="1980002" cy="554158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28" name="Textplatzhalter 2"/>
          <p:cNvSpPr/>
          <p:nvPr>
            <p:ph type="body" sz="quarter" idx="22"/>
          </p:nvPr>
        </p:nvSpPr>
        <p:spPr>
          <a:xfrm>
            <a:off x="4692784" y="1137844"/>
            <a:ext cx="1980002" cy="554158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29" name="Gerade Verbindung 12"/>
          <p:cNvSpPr/>
          <p:nvPr/>
        </p:nvSpPr>
        <p:spPr>
          <a:xfrm>
            <a:off x="250823" y="1692000"/>
            <a:ext cx="1980003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30" name="Gerade Verbindung 13"/>
          <p:cNvSpPr/>
          <p:nvPr/>
        </p:nvSpPr>
        <p:spPr>
          <a:xfrm>
            <a:off x="2472390" y="1692000"/>
            <a:ext cx="1980002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31" name="Gerade Verbindung 14"/>
          <p:cNvSpPr/>
          <p:nvPr/>
        </p:nvSpPr>
        <p:spPr>
          <a:xfrm>
            <a:off x="4692784" y="1692000"/>
            <a:ext cx="1980002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32" name="Textplatzhalter 2"/>
          <p:cNvSpPr/>
          <p:nvPr>
            <p:ph type="body" sz="quarter" idx="23"/>
          </p:nvPr>
        </p:nvSpPr>
        <p:spPr>
          <a:xfrm>
            <a:off x="6913174" y="1137844"/>
            <a:ext cx="1980002" cy="554158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33" name="Gerade Verbindung 11"/>
          <p:cNvSpPr/>
          <p:nvPr/>
        </p:nvSpPr>
        <p:spPr>
          <a:xfrm>
            <a:off x="6910823" y="1692000"/>
            <a:ext cx="1980002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34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5 Spalten mit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Titeltext"/>
          <p:cNvSpPr txBox="1"/>
          <p:nvPr>
            <p:ph type="title"/>
          </p:nvPr>
        </p:nvSpPr>
        <p:spPr>
          <a:xfrm>
            <a:off x="250825" y="273842"/>
            <a:ext cx="8640000" cy="864003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243" name="Textebene 1…"/>
          <p:cNvSpPr txBox="1"/>
          <p:nvPr>
            <p:ph type="body" sz="quarter" idx="1"/>
          </p:nvPr>
        </p:nvSpPr>
        <p:spPr>
          <a:xfrm>
            <a:off x="252000" y="950918"/>
            <a:ext cx="1530001" cy="741084"/>
          </a:xfrm>
          <a:prstGeom prst="rect">
            <a:avLst/>
          </a:prstGeom>
        </p:spPr>
        <p:txBody>
          <a:bodyPr anchor="b"/>
          <a:lstStyle>
            <a:lvl1pPr>
              <a:spcBef>
                <a:spcPts val="0"/>
              </a:spcBef>
              <a:defRPr sz="1300">
                <a:solidFill>
                  <a:schemeClr val="accent1"/>
                </a:solidFill>
              </a:defRPr>
            </a:lvl1pPr>
            <a:lvl2pPr>
              <a:spcBef>
                <a:spcPts val="0"/>
              </a:spcBef>
              <a:defRPr sz="1300">
                <a:solidFill>
                  <a:schemeClr val="accent1"/>
                </a:solidFill>
              </a:defRPr>
            </a:lvl2pPr>
            <a:lvl3pPr>
              <a:spcBef>
                <a:spcPts val="0"/>
              </a:spcBef>
              <a:defRPr sz="1300">
                <a:solidFill>
                  <a:schemeClr val="accent1"/>
                </a:solidFill>
              </a:defRPr>
            </a:lvl3pPr>
            <a:lvl4pPr>
              <a:spcBef>
                <a:spcPts val="0"/>
              </a:spcBef>
              <a:defRPr sz="1300">
                <a:solidFill>
                  <a:schemeClr val="accent1"/>
                </a:solidFill>
              </a:defRPr>
            </a:lvl4pPr>
            <a:lvl5pPr>
              <a:spcBef>
                <a:spcPts val="0"/>
              </a:spcBef>
              <a:defRPr sz="1300">
                <a:solidFill>
                  <a:schemeClr val="accent1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44" name="Textplatzhalter 2"/>
          <p:cNvSpPr/>
          <p:nvPr>
            <p:ph type="body" sz="quarter" idx="21"/>
          </p:nvPr>
        </p:nvSpPr>
        <p:spPr>
          <a:xfrm>
            <a:off x="2026798" y="950918"/>
            <a:ext cx="1530002" cy="741084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45" name="Textplatzhalter 2"/>
          <p:cNvSpPr/>
          <p:nvPr>
            <p:ph type="body" sz="quarter" idx="22"/>
          </p:nvPr>
        </p:nvSpPr>
        <p:spPr>
          <a:xfrm>
            <a:off x="3805199" y="950918"/>
            <a:ext cx="1530002" cy="741084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46" name="Gerade Verbindung 12"/>
          <p:cNvSpPr/>
          <p:nvPr/>
        </p:nvSpPr>
        <p:spPr>
          <a:xfrm>
            <a:off x="250823" y="1692000"/>
            <a:ext cx="1530004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47" name="Gerade Verbindung 13"/>
          <p:cNvSpPr/>
          <p:nvPr/>
        </p:nvSpPr>
        <p:spPr>
          <a:xfrm>
            <a:off x="2027538" y="1692000"/>
            <a:ext cx="1530002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48" name="Gerade Verbindung 14"/>
          <p:cNvSpPr/>
          <p:nvPr/>
        </p:nvSpPr>
        <p:spPr>
          <a:xfrm>
            <a:off x="3804251" y="1692000"/>
            <a:ext cx="1530002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49" name="Textplatzhalter 2"/>
          <p:cNvSpPr/>
          <p:nvPr>
            <p:ph type="body" sz="quarter" idx="23"/>
          </p:nvPr>
        </p:nvSpPr>
        <p:spPr>
          <a:xfrm>
            <a:off x="5580000" y="950918"/>
            <a:ext cx="1530002" cy="741084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50" name="Gerade Verbindung 11"/>
          <p:cNvSpPr/>
          <p:nvPr/>
        </p:nvSpPr>
        <p:spPr>
          <a:xfrm>
            <a:off x="5580962" y="1692000"/>
            <a:ext cx="1530003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51" name="Textplatzhalter 2"/>
          <p:cNvSpPr/>
          <p:nvPr>
            <p:ph type="body" sz="quarter" idx="24"/>
          </p:nvPr>
        </p:nvSpPr>
        <p:spPr>
          <a:xfrm>
            <a:off x="7360028" y="950918"/>
            <a:ext cx="1530002" cy="741084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52" name="Gerade Verbindung 19"/>
          <p:cNvSpPr/>
          <p:nvPr/>
        </p:nvSpPr>
        <p:spPr>
          <a:xfrm>
            <a:off x="7357678" y="1692000"/>
            <a:ext cx="1530002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53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5 Steps Entwick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261" name="Titeltext"/>
          <p:cNvSpPr txBox="1"/>
          <p:nvPr>
            <p:ph type="title"/>
          </p:nvPr>
        </p:nvSpPr>
        <p:spPr>
          <a:xfrm>
            <a:off x="250825" y="273842"/>
            <a:ext cx="8640000" cy="864003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262" name="Textebene 1…"/>
          <p:cNvSpPr txBox="1"/>
          <p:nvPr>
            <p:ph type="body" sz="quarter" idx="1"/>
          </p:nvPr>
        </p:nvSpPr>
        <p:spPr>
          <a:xfrm>
            <a:off x="252000" y="4107040"/>
            <a:ext cx="1530001" cy="268086"/>
          </a:xfrm>
          <a:prstGeom prst="rect">
            <a:avLst/>
          </a:prstGeom>
        </p:spPr>
        <p:txBody>
          <a:bodyPr/>
          <a:lstStyle>
            <a:lvl1pPr algn="r">
              <a:spcBef>
                <a:spcPts val="0"/>
              </a:spcBef>
              <a:defRPr sz="1200">
                <a:solidFill>
                  <a:schemeClr val="accent1"/>
                </a:solidFill>
              </a:defRPr>
            </a:lvl1pPr>
            <a:lvl2pPr algn="r">
              <a:spcBef>
                <a:spcPts val="0"/>
              </a:spcBef>
              <a:defRPr sz="1200">
                <a:solidFill>
                  <a:schemeClr val="accent1"/>
                </a:solidFill>
              </a:defRPr>
            </a:lvl2pPr>
            <a:lvl3pPr algn="r">
              <a:spcBef>
                <a:spcPts val="0"/>
              </a:spcBef>
              <a:defRPr sz="1200">
                <a:solidFill>
                  <a:schemeClr val="accent1"/>
                </a:solidFill>
              </a:defRPr>
            </a:lvl3pPr>
            <a:lvl4pPr algn="r"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 algn="r"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63" name="Textplatzhalter 2"/>
          <p:cNvSpPr/>
          <p:nvPr>
            <p:ph type="body" sz="quarter" idx="21"/>
          </p:nvPr>
        </p:nvSpPr>
        <p:spPr>
          <a:xfrm>
            <a:off x="2026798" y="3977440"/>
            <a:ext cx="1530002" cy="268086"/>
          </a:xfrm>
          <a:prstGeom prst="rect">
            <a:avLst/>
          </a:prstGeom>
        </p:spPr>
        <p:txBody>
          <a:bodyPr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64" name="Textplatzhalter 2"/>
          <p:cNvSpPr/>
          <p:nvPr>
            <p:ph type="body" sz="quarter" idx="22"/>
          </p:nvPr>
        </p:nvSpPr>
        <p:spPr>
          <a:xfrm>
            <a:off x="3805199" y="3847839"/>
            <a:ext cx="1530002" cy="268086"/>
          </a:xfrm>
          <a:prstGeom prst="rect">
            <a:avLst/>
          </a:prstGeom>
        </p:spPr>
        <p:txBody>
          <a:bodyPr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65" name="Textplatzhalter 2"/>
          <p:cNvSpPr/>
          <p:nvPr>
            <p:ph type="body" sz="quarter" idx="23"/>
          </p:nvPr>
        </p:nvSpPr>
        <p:spPr>
          <a:xfrm>
            <a:off x="5580000" y="3719481"/>
            <a:ext cx="1530002" cy="268086"/>
          </a:xfrm>
          <a:prstGeom prst="rect">
            <a:avLst/>
          </a:prstGeom>
        </p:spPr>
        <p:txBody>
          <a:bodyPr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66" name="Textplatzhalter 2"/>
          <p:cNvSpPr/>
          <p:nvPr>
            <p:ph type="body" sz="quarter" idx="24"/>
          </p:nvPr>
        </p:nvSpPr>
        <p:spPr>
          <a:xfrm>
            <a:off x="7360028" y="3588639"/>
            <a:ext cx="1530002" cy="268086"/>
          </a:xfrm>
          <a:prstGeom prst="rect">
            <a:avLst/>
          </a:prstGeom>
        </p:spPr>
        <p:txBody>
          <a:bodyPr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67" name="Gerade Verbindung 12"/>
          <p:cNvSpPr/>
          <p:nvPr/>
        </p:nvSpPr>
        <p:spPr>
          <a:xfrm>
            <a:off x="250823" y="4071877"/>
            <a:ext cx="1530004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8" name="Gerade Verbindung 13"/>
          <p:cNvSpPr/>
          <p:nvPr/>
        </p:nvSpPr>
        <p:spPr>
          <a:xfrm>
            <a:off x="2027538" y="3942315"/>
            <a:ext cx="1530002" cy="1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9" name="Gerade Verbindung 14"/>
          <p:cNvSpPr/>
          <p:nvPr/>
        </p:nvSpPr>
        <p:spPr>
          <a:xfrm>
            <a:off x="3804251" y="3812752"/>
            <a:ext cx="1530002" cy="1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0" name="Gerade Verbindung 11"/>
          <p:cNvSpPr/>
          <p:nvPr/>
        </p:nvSpPr>
        <p:spPr>
          <a:xfrm>
            <a:off x="5580962" y="3683191"/>
            <a:ext cx="1530003" cy="1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1" name="Gerade Verbindung 19"/>
          <p:cNvSpPr/>
          <p:nvPr/>
        </p:nvSpPr>
        <p:spPr>
          <a:xfrm>
            <a:off x="7357678" y="3553628"/>
            <a:ext cx="1530002" cy="1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2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 Steps Entwick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Titeltext"/>
          <p:cNvSpPr txBox="1"/>
          <p:nvPr>
            <p:ph type="title"/>
          </p:nvPr>
        </p:nvSpPr>
        <p:spPr>
          <a:xfrm>
            <a:off x="250825" y="273842"/>
            <a:ext cx="8640000" cy="864003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281" name="Textebene 1…"/>
          <p:cNvSpPr txBox="1"/>
          <p:nvPr>
            <p:ph type="body" sz="quarter" idx="1"/>
          </p:nvPr>
        </p:nvSpPr>
        <p:spPr>
          <a:xfrm>
            <a:off x="252000" y="4107040"/>
            <a:ext cx="1980002" cy="268086"/>
          </a:xfrm>
          <a:prstGeom prst="rect">
            <a:avLst/>
          </a:prstGeom>
        </p:spPr>
        <p:txBody>
          <a:bodyPr/>
          <a:lstStyle>
            <a:lvl1pPr algn="r">
              <a:spcBef>
                <a:spcPts val="0"/>
              </a:spcBef>
              <a:defRPr sz="1200">
                <a:solidFill>
                  <a:schemeClr val="accent1"/>
                </a:solidFill>
              </a:defRPr>
            </a:lvl1pPr>
            <a:lvl2pPr algn="r">
              <a:spcBef>
                <a:spcPts val="0"/>
              </a:spcBef>
              <a:defRPr sz="1200">
                <a:solidFill>
                  <a:schemeClr val="accent1"/>
                </a:solidFill>
              </a:defRPr>
            </a:lvl2pPr>
            <a:lvl3pPr algn="r">
              <a:spcBef>
                <a:spcPts val="0"/>
              </a:spcBef>
              <a:defRPr sz="1200">
                <a:solidFill>
                  <a:schemeClr val="accent1"/>
                </a:solidFill>
              </a:defRPr>
            </a:lvl3pPr>
            <a:lvl4pPr algn="r"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 algn="r"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82" name="Textplatzhalter 2"/>
          <p:cNvSpPr/>
          <p:nvPr>
            <p:ph type="body" sz="quarter" idx="21"/>
          </p:nvPr>
        </p:nvSpPr>
        <p:spPr>
          <a:xfrm>
            <a:off x="2470823" y="3977440"/>
            <a:ext cx="1980003" cy="268086"/>
          </a:xfrm>
          <a:prstGeom prst="rect">
            <a:avLst/>
          </a:prstGeom>
        </p:spPr>
        <p:txBody>
          <a:bodyPr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83" name="Textplatzhalter 2"/>
          <p:cNvSpPr/>
          <p:nvPr>
            <p:ph type="body" sz="quarter" idx="22"/>
          </p:nvPr>
        </p:nvSpPr>
        <p:spPr>
          <a:xfrm>
            <a:off x="4690824" y="3847839"/>
            <a:ext cx="1980002" cy="268086"/>
          </a:xfrm>
          <a:prstGeom prst="rect">
            <a:avLst/>
          </a:prstGeom>
        </p:spPr>
        <p:txBody>
          <a:bodyPr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84" name="Textplatzhalter 2"/>
          <p:cNvSpPr/>
          <p:nvPr>
            <p:ph type="body" sz="quarter" idx="23"/>
          </p:nvPr>
        </p:nvSpPr>
        <p:spPr>
          <a:xfrm>
            <a:off x="6913174" y="3588639"/>
            <a:ext cx="1980002" cy="268086"/>
          </a:xfrm>
          <a:prstGeom prst="rect">
            <a:avLst/>
          </a:prstGeom>
        </p:spPr>
        <p:txBody>
          <a:bodyPr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285" name="Gerade Verbindung 12"/>
          <p:cNvSpPr/>
          <p:nvPr/>
        </p:nvSpPr>
        <p:spPr>
          <a:xfrm>
            <a:off x="250823" y="4071877"/>
            <a:ext cx="1980003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6" name="Gerade Verbindung 13"/>
          <p:cNvSpPr/>
          <p:nvPr/>
        </p:nvSpPr>
        <p:spPr>
          <a:xfrm>
            <a:off x="2470823" y="3942315"/>
            <a:ext cx="1980003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7" name="Gerade Verbindung 14"/>
          <p:cNvSpPr/>
          <p:nvPr/>
        </p:nvSpPr>
        <p:spPr>
          <a:xfrm>
            <a:off x="4690824" y="3812752"/>
            <a:ext cx="1980002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8" name="Gerade Verbindung 19"/>
          <p:cNvSpPr/>
          <p:nvPr/>
        </p:nvSpPr>
        <p:spPr>
          <a:xfrm>
            <a:off x="6910823" y="3553627"/>
            <a:ext cx="1980002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89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4 Spalten mit Subheads+Bilder-automEinpass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297" name="Titeltext"/>
          <p:cNvSpPr txBox="1"/>
          <p:nvPr>
            <p:ph type="title"/>
          </p:nvPr>
        </p:nvSpPr>
        <p:spPr>
          <a:xfrm>
            <a:off x="250825" y="273842"/>
            <a:ext cx="8640000" cy="864003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298" name="Textebene 1…"/>
          <p:cNvSpPr txBox="1"/>
          <p:nvPr>
            <p:ph type="body" sz="quarter" idx="1"/>
          </p:nvPr>
        </p:nvSpPr>
        <p:spPr>
          <a:xfrm>
            <a:off x="252000" y="1137844"/>
            <a:ext cx="1980002" cy="554158"/>
          </a:xfrm>
          <a:prstGeom prst="rect">
            <a:avLst/>
          </a:prstGeom>
        </p:spPr>
        <p:txBody>
          <a:bodyPr anchor="b"/>
          <a:lstStyle>
            <a:lvl1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1pPr>
            <a:lvl2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2pPr>
            <a:lvl3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3pPr>
            <a:lvl4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4pPr>
            <a:lvl5pPr algn="ctr">
              <a:spcBef>
                <a:spcPts val="0"/>
              </a:spcBef>
              <a:defRPr sz="1500">
                <a:solidFill>
                  <a:schemeClr val="accent1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99" name="Textplatzhalter 2"/>
          <p:cNvSpPr/>
          <p:nvPr>
            <p:ph type="body" sz="quarter" idx="21"/>
          </p:nvPr>
        </p:nvSpPr>
        <p:spPr>
          <a:xfrm>
            <a:off x="2472390" y="1137844"/>
            <a:ext cx="1980002" cy="554158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300" name="Textplatzhalter 2"/>
          <p:cNvSpPr/>
          <p:nvPr>
            <p:ph type="body" sz="quarter" idx="22"/>
          </p:nvPr>
        </p:nvSpPr>
        <p:spPr>
          <a:xfrm>
            <a:off x="4692784" y="1137844"/>
            <a:ext cx="1980002" cy="554158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301" name="Gerade Verbindung 12"/>
          <p:cNvSpPr/>
          <p:nvPr/>
        </p:nvSpPr>
        <p:spPr>
          <a:xfrm>
            <a:off x="250823" y="1692000"/>
            <a:ext cx="1980003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2" name="Gerade Verbindung 13"/>
          <p:cNvSpPr/>
          <p:nvPr/>
        </p:nvSpPr>
        <p:spPr>
          <a:xfrm>
            <a:off x="2472390" y="1692000"/>
            <a:ext cx="1980002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3" name="Gerade Verbindung 14"/>
          <p:cNvSpPr/>
          <p:nvPr/>
        </p:nvSpPr>
        <p:spPr>
          <a:xfrm>
            <a:off x="4692784" y="1692000"/>
            <a:ext cx="1980002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4" name="Textplatzhalter 2"/>
          <p:cNvSpPr/>
          <p:nvPr>
            <p:ph type="body" sz="quarter" idx="23"/>
          </p:nvPr>
        </p:nvSpPr>
        <p:spPr>
          <a:xfrm>
            <a:off x="6913174" y="1137844"/>
            <a:ext cx="1980002" cy="554158"/>
          </a:xfrm>
          <a:prstGeom prst="rect">
            <a:avLst/>
          </a:prstGeom>
        </p:spPr>
        <p:txBody>
          <a:bodyPr anchor="b"/>
          <a:lstStyle/>
          <a:p>
            <a:pPr marL="179387" indent="-179999">
              <a:buSzPct val="80000"/>
              <a:buFont typeface="Arial"/>
              <a:buChar char="•"/>
            </a:pPr>
          </a:p>
        </p:txBody>
      </p:sp>
      <p:sp>
        <p:nvSpPr>
          <p:cNvPr id="305" name="Gerade Verbindung 11"/>
          <p:cNvSpPr/>
          <p:nvPr/>
        </p:nvSpPr>
        <p:spPr>
          <a:xfrm>
            <a:off x="6910823" y="1692000"/>
            <a:ext cx="1980002" cy="2"/>
          </a:xfrm>
          <a:prstGeom prst="line">
            <a:avLst/>
          </a:prstGeom>
          <a:ln w="6350">
            <a:solidFill>
              <a:schemeClr val="accent1"/>
            </a:solidFill>
            <a:miter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6" name="Bildplatzhalter 18"/>
          <p:cNvSpPr/>
          <p:nvPr>
            <p:ph type="pic" sz="quarter" idx="24"/>
          </p:nvPr>
        </p:nvSpPr>
        <p:spPr>
          <a:xfrm>
            <a:off x="250825" y="1737398"/>
            <a:ext cx="1979615" cy="26345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7" name="Bildplatzhalter 18"/>
          <p:cNvSpPr/>
          <p:nvPr>
            <p:ph type="pic" sz="quarter" idx="25"/>
          </p:nvPr>
        </p:nvSpPr>
        <p:spPr>
          <a:xfrm>
            <a:off x="2472777" y="1737398"/>
            <a:ext cx="1979615" cy="26345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8" name="Bildplatzhalter 18"/>
          <p:cNvSpPr/>
          <p:nvPr>
            <p:ph type="pic" sz="quarter" idx="26"/>
          </p:nvPr>
        </p:nvSpPr>
        <p:spPr>
          <a:xfrm>
            <a:off x="4693170" y="1737398"/>
            <a:ext cx="1979615" cy="26345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9" name="Bildplatzhalter 18"/>
          <p:cNvSpPr/>
          <p:nvPr>
            <p:ph type="pic" sz="quarter" idx="27"/>
          </p:nvPr>
        </p:nvSpPr>
        <p:spPr>
          <a:xfrm>
            <a:off x="6912387" y="1737398"/>
            <a:ext cx="1979615" cy="263457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0" name="Textplatzhalter 5"/>
          <p:cNvSpPr/>
          <p:nvPr>
            <p:ph type="body" sz="quarter" idx="28"/>
          </p:nvPr>
        </p:nvSpPr>
        <p:spPr>
          <a:xfrm>
            <a:off x="250824" y="4374000"/>
            <a:ext cx="1979616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311" name="Textplatzhalter 5"/>
          <p:cNvSpPr/>
          <p:nvPr>
            <p:ph type="body" sz="quarter" idx="29"/>
          </p:nvPr>
        </p:nvSpPr>
        <p:spPr>
          <a:xfrm>
            <a:off x="2472777" y="4374000"/>
            <a:ext cx="1979615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312" name="Textplatzhalter 5"/>
          <p:cNvSpPr/>
          <p:nvPr>
            <p:ph type="body" sz="quarter" idx="30"/>
          </p:nvPr>
        </p:nvSpPr>
        <p:spPr>
          <a:xfrm>
            <a:off x="4691610" y="4374000"/>
            <a:ext cx="1979615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313" name="Textplatzhalter 5"/>
          <p:cNvSpPr/>
          <p:nvPr>
            <p:ph type="body" sz="quarter" idx="31"/>
          </p:nvPr>
        </p:nvSpPr>
        <p:spPr>
          <a:xfrm>
            <a:off x="6913560" y="4374000"/>
            <a:ext cx="1979615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314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322" name="Titeltext"/>
          <p:cNvSpPr txBox="1"/>
          <p:nvPr>
            <p:ph type="title"/>
          </p:nvPr>
        </p:nvSpPr>
        <p:spPr>
          <a:xfrm>
            <a:off x="250825" y="252000"/>
            <a:ext cx="8640000" cy="8640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323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+ gross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331" name="Titeltext"/>
          <p:cNvSpPr txBox="1"/>
          <p:nvPr>
            <p:ph type="title"/>
          </p:nvPr>
        </p:nvSpPr>
        <p:spPr>
          <a:xfrm>
            <a:off x="250825" y="252000"/>
            <a:ext cx="8640000" cy="8640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332" name="Bildplatzhalter 9"/>
          <p:cNvSpPr/>
          <p:nvPr>
            <p:ph type="pic" idx="21"/>
          </p:nvPr>
        </p:nvSpPr>
        <p:spPr>
          <a:xfrm>
            <a:off x="0" y="950912"/>
            <a:ext cx="9144000" cy="342106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3" name="Textebene 1…"/>
          <p:cNvSpPr txBox="1"/>
          <p:nvPr>
            <p:ph type="body" sz="quarter" idx="1"/>
          </p:nvPr>
        </p:nvSpPr>
        <p:spPr>
          <a:xfrm>
            <a:off x="1584325" y="4374000"/>
            <a:ext cx="7306500" cy="108002"/>
          </a:xfrm>
          <a:prstGeom prst="rect">
            <a:avLst/>
          </a:prstGeom>
        </p:spPr>
        <p:txBody>
          <a:bodyPr anchor="b"/>
          <a:lstStyle>
            <a:lvl1pPr algn="r">
              <a:defRPr i="1" sz="600"/>
            </a:lvl1pPr>
            <a:lvl2pPr algn="r">
              <a:defRPr i="1" sz="600"/>
            </a:lvl2pPr>
            <a:lvl3pPr algn="r">
              <a:defRPr i="1" sz="600"/>
            </a:lvl3pPr>
            <a:lvl4pPr algn="r">
              <a:defRPr i="1" sz="600"/>
            </a:lvl4pPr>
            <a:lvl5pPr algn="r">
              <a:defRPr i="1" sz="6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334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+ fertige Grafik_auf 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342" name="Rechteck 7"/>
          <p:cNvSpPr/>
          <p:nvPr/>
        </p:nvSpPr>
        <p:spPr>
          <a:xfrm>
            <a:off x="-2" y="950912"/>
            <a:ext cx="9144001" cy="342106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 Light"/>
              </a:defRPr>
            </a:pPr>
          </a:p>
        </p:txBody>
      </p:sp>
      <p:sp>
        <p:nvSpPr>
          <p:cNvPr id="343" name="Titeltext"/>
          <p:cNvSpPr txBox="1"/>
          <p:nvPr>
            <p:ph type="title"/>
          </p:nvPr>
        </p:nvSpPr>
        <p:spPr>
          <a:xfrm>
            <a:off x="250825" y="252000"/>
            <a:ext cx="8640000" cy="864000"/>
          </a:xfrm>
          <a:prstGeom prst="rect">
            <a:avLst/>
          </a:prstGeom>
        </p:spPr>
        <p:txBody>
          <a:bodyPr anchor="t"/>
          <a:lstStyle>
            <a:lvl1pPr>
              <a:lnSpc>
                <a:spcPts val="3100"/>
              </a:lnSpc>
              <a:defRPr sz="2800"/>
            </a:lvl1pPr>
          </a:lstStyle>
          <a:p>
            <a:pPr/>
            <a:r>
              <a:t>Titeltext</a:t>
            </a:r>
          </a:p>
        </p:txBody>
      </p:sp>
      <p:sp>
        <p:nvSpPr>
          <p:cNvPr id="344" name="Textebene 1…"/>
          <p:cNvSpPr txBox="1"/>
          <p:nvPr>
            <p:ph type="body" idx="1" hasCustomPrompt="1"/>
          </p:nvPr>
        </p:nvSpPr>
        <p:spPr>
          <a:xfrm>
            <a:off x="0" y="950912"/>
            <a:ext cx="9144000" cy="3421065"/>
          </a:xfrm>
          <a:prstGeom prst="rect">
            <a:avLst/>
          </a:prstGeom>
        </p:spPr>
        <p:txBody>
          <a:bodyPr/>
          <a:lstStyle>
            <a:lvl1pPr marL="179387" indent="-179999">
              <a:buSzPct val="80000"/>
              <a:buFont typeface="Arial"/>
              <a:buChar char="•"/>
            </a:lvl1pPr>
            <a:lvl2pPr marL="396000" indent="-215999">
              <a:buSzPct val="80000"/>
              <a:buFont typeface="Arial"/>
              <a:buChar char="•"/>
            </a:lvl2pPr>
            <a:lvl3pPr marL="609230" indent="-249229">
              <a:buSzPct val="80000"/>
              <a:buFont typeface="Arial"/>
              <a:buChar char="•"/>
            </a:lvl3pPr>
            <a:lvl4pPr marL="809999" indent="-269999">
              <a:buSzPct val="80000"/>
              <a:buFont typeface="Arial"/>
              <a:buChar char="•"/>
            </a:lvl4pPr>
            <a:lvl5pPr marL="990000" indent="-269999">
              <a:buSzPct val="80000"/>
              <a:buFont typeface="Arial"/>
              <a:buChar char="•"/>
            </a:lvl5pPr>
          </a:lstStyle>
          <a:p>
            <a:pPr/>
            <a:r>
              <a:t>Grafik einfügen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5" name="Textplatzhalter 5"/>
          <p:cNvSpPr/>
          <p:nvPr>
            <p:ph type="body" sz="quarter" idx="21"/>
          </p:nvPr>
        </p:nvSpPr>
        <p:spPr>
          <a:xfrm>
            <a:off x="1584325" y="4374000"/>
            <a:ext cx="7306500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346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, Text, gross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354" name="Titeltext"/>
          <p:cNvSpPr txBox="1"/>
          <p:nvPr>
            <p:ph type="title"/>
          </p:nvPr>
        </p:nvSpPr>
        <p:spPr>
          <a:xfrm>
            <a:off x="6229174" y="252000"/>
            <a:ext cx="2664001" cy="1067755"/>
          </a:xfrm>
          <a:prstGeom prst="rect">
            <a:avLst/>
          </a:prstGeom>
        </p:spPr>
        <p:txBody>
          <a:bodyPr anchor="t"/>
          <a:lstStyle>
            <a:lvl1pPr>
              <a:lnSpc>
                <a:spcPct val="100000"/>
              </a:lnSpc>
              <a:defRPr sz="2400"/>
            </a:lvl1pPr>
          </a:lstStyle>
          <a:p>
            <a:pPr/>
            <a:r>
              <a:t>Titeltext</a:t>
            </a:r>
          </a:p>
        </p:txBody>
      </p:sp>
      <p:sp>
        <p:nvSpPr>
          <p:cNvPr id="355" name="Bildplatzhalter 2"/>
          <p:cNvSpPr/>
          <p:nvPr>
            <p:ph type="pic" idx="21"/>
          </p:nvPr>
        </p:nvSpPr>
        <p:spPr>
          <a:xfrm>
            <a:off x="0" y="0"/>
            <a:ext cx="5967361" cy="437197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6" name="Textebene 1…"/>
          <p:cNvSpPr txBox="1"/>
          <p:nvPr>
            <p:ph type="body" sz="quarter" idx="1"/>
          </p:nvPr>
        </p:nvSpPr>
        <p:spPr>
          <a:xfrm>
            <a:off x="6229174" y="1419225"/>
            <a:ext cx="2664001" cy="2982517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357" name="Textplatzhalter 5"/>
          <p:cNvSpPr/>
          <p:nvPr>
            <p:ph type="body" sz="quarter" idx="22"/>
          </p:nvPr>
        </p:nvSpPr>
        <p:spPr>
          <a:xfrm>
            <a:off x="207360" y="4374000"/>
            <a:ext cx="5760000" cy="108002"/>
          </a:xfrm>
          <a:prstGeom prst="rect">
            <a:avLst/>
          </a:prstGeom>
        </p:spPr>
        <p:txBody>
          <a:bodyPr anchor="b"/>
          <a:lstStyle/>
          <a:p>
            <a:pPr marL="98662" indent="-98999" defTabSz="377180">
              <a:spcBef>
                <a:spcPts val="100"/>
              </a:spcBef>
              <a:buSzPct val="80000"/>
              <a:buFont typeface="Arial"/>
              <a:buChar char="•"/>
              <a:defRPr sz="990"/>
            </a:pPr>
          </a:p>
        </p:txBody>
      </p:sp>
      <p:sp>
        <p:nvSpPr>
          <p:cNvPr id="358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Foliennummer"/>
          <p:cNvSpPr txBox="1"/>
          <p:nvPr>
            <p:ph type="sldNum" sz="quarter" idx="2"/>
          </p:nvPr>
        </p:nvSpPr>
        <p:spPr>
          <a:xfrm>
            <a:off x="8766175" y="4839822"/>
            <a:ext cx="127001" cy="1270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- cover - ROT"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Titeltext</a:t>
            </a:r>
          </a:p>
        </p:txBody>
      </p:sp>
      <p:sp>
        <p:nvSpPr>
          <p:cNvPr id="32" name="Textebene 1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33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268288"/>
            <a:ext cx="1775730" cy="484291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- cover - dklGRUEN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Titeltext</a:t>
            </a:r>
          </a:p>
        </p:txBody>
      </p:sp>
      <p:sp>
        <p:nvSpPr>
          <p:cNvPr id="42" name="Textebene 1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43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268288"/>
            <a:ext cx="1775730" cy="484291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EL - cover + 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Bildplatzhalter 15"/>
          <p:cNvSpPr/>
          <p:nvPr>
            <p:ph type="pic" idx="21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2" name="Titeltext"/>
          <p:cNvSpPr txBox="1"/>
          <p:nvPr>
            <p:ph type="title"/>
          </p:nvPr>
        </p:nvSpPr>
        <p:spPr>
          <a:xfrm>
            <a:off x="0" y="2643450"/>
            <a:ext cx="7704140" cy="576002"/>
          </a:xfrm>
          <a:prstGeom prst="rect">
            <a:avLst/>
          </a:prstGeom>
          <a:solidFill>
            <a:srgbClr val="000000">
              <a:alpha val="49727"/>
            </a:srgbClr>
          </a:solidFill>
        </p:spPr>
        <p:txBody>
          <a:bodyPr/>
          <a:lstStyle>
            <a:lvl1pPr indent="792000">
              <a:lnSpc>
                <a:spcPct val="110000"/>
              </a:lnSpc>
              <a:spcBef>
                <a:spcPts val="300"/>
              </a:spcBef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Titeltext</a:t>
            </a:r>
          </a:p>
        </p:txBody>
      </p:sp>
      <p:sp>
        <p:nvSpPr>
          <p:cNvPr id="53" name="Textebene 1…"/>
          <p:cNvSpPr txBox="1"/>
          <p:nvPr>
            <p:ph type="body" sz="quarter" idx="1"/>
          </p:nvPr>
        </p:nvSpPr>
        <p:spPr>
          <a:xfrm>
            <a:off x="0" y="3219450"/>
            <a:ext cx="4297144" cy="289439"/>
          </a:xfrm>
          <a:prstGeom prst="rect">
            <a:avLst/>
          </a:prstGeom>
          <a:solidFill>
            <a:srgbClr val="000000">
              <a:alpha val="49727"/>
            </a:srgbClr>
          </a:solidFill>
        </p:spPr>
        <p:txBody>
          <a:bodyPr/>
          <a:lstStyle>
            <a:lvl1pPr>
              <a:spcBef>
                <a:spcPts val="0"/>
              </a:spcBef>
              <a:defRPr>
                <a:solidFill>
                  <a:srgbClr val="FFFFFF"/>
                </a:solidFill>
              </a:defRPr>
            </a:lvl1pPr>
            <a:lvl2pPr>
              <a:spcBef>
                <a:spcPts val="0"/>
              </a:spcBef>
              <a:defRPr>
                <a:solidFill>
                  <a:srgbClr val="FFFFFF"/>
                </a:solidFill>
              </a:defRPr>
            </a:lvl2pPr>
            <a:lvl3pPr>
              <a:spcBef>
                <a:spcPts val="0"/>
              </a:spcBef>
              <a:defRPr>
                <a:solidFill>
                  <a:srgbClr val="FFFFFF"/>
                </a:solidFill>
              </a:defRPr>
            </a:lvl3pPr>
            <a:lvl4pPr>
              <a:spcBef>
                <a:spcPts val="0"/>
              </a:spcBef>
              <a:defRPr>
                <a:solidFill>
                  <a:srgbClr val="FFFFFF"/>
                </a:solidFill>
              </a:defRPr>
            </a:lvl4pPr>
            <a:lvl5pPr>
              <a:spcBef>
                <a:spcPts val="0"/>
              </a:spcBef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KAPitel/TRENNfolie_BLAU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eltext"/>
          <p:cNvSpPr txBox="1"/>
          <p:nvPr>
            <p:ph type="title"/>
          </p:nvPr>
        </p:nvSpPr>
        <p:spPr>
          <a:xfrm>
            <a:off x="792000" y="555626"/>
            <a:ext cx="7560000" cy="21240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Titeltext</a:t>
            </a:r>
          </a:p>
        </p:txBody>
      </p:sp>
      <p:sp>
        <p:nvSpPr>
          <p:cNvPr id="62" name="Textebene 1…"/>
          <p:cNvSpPr txBox="1"/>
          <p:nvPr>
            <p:ph type="body" sz="half" idx="1"/>
          </p:nvPr>
        </p:nvSpPr>
        <p:spPr>
          <a:xfrm>
            <a:off x="792000" y="2679700"/>
            <a:ext cx="7560000" cy="16306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63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ZITAT/BOTSCHAFT_dklROT"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eltext"/>
          <p:cNvSpPr txBox="1"/>
          <p:nvPr>
            <p:ph type="title"/>
          </p:nvPr>
        </p:nvSpPr>
        <p:spPr>
          <a:xfrm>
            <a:off x="792000" y="555626"/>
            <a:ext cx="7560000" cy="21240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Titeltext</a:t>
            </a:r>
          </a:p>
        </p:txBody>
      </p:sp>
      <p:sp>
        <p:nvSpPr>
          <p:cNvPr id="72" name="Textebene 1…"/>
          <p:cNvSpPr txBox="1"/>
          <p:nvPr>
            <p:ph type="body" sz="half" idx="1"/>
          </p:nvPr>
        </p:nvSpPr>
        <p:spPr>
          <a:xfrm>
            <a:off x="792000" y="2679700"/>
            <a:ext cx="7560000" cy="16306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73" name="Grafik 6" descr="Grafik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ZITAT/BOTSCHAFT_dklGRUEN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eltext"/>
          <p:cNvSpPr txBox="1"/>
          <p:nvPr>
            <p:ph type="title"/>
          </p:nvPr>
        </p:nvSpPr>
        <p:spPr>
          <a:xfrm>
            <a:off x="792000" y="555626"/>
            <a:ext cx="7560000" cy="21240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Titeltext</a:t>
            </a:r>
          </a:p>
        </p:txBody>
      </p:sp>
      <p:sp>
        <p:nvSpPr>
          <p:cNvPr id="82" name="Textebene 1…"/>
          <p:cNvSpPr txBox="1"/>
          <p:nvPr>
            <p:ph type="body" sz="half" idx="1"/>
          </p:nvPr>
        </p:nvSpPr>
        <p:spPr>
          <a:xfrm>
            <a:off x="792000" y="2679700"/>
            <a:ext cx="7560000" cy="16306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83" name="Grafik 6" descr="Grafik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8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ZITAT/BOTSCHAFT_dklGRAU">
    <p:bg>
      <p:bgPr>
        <a:solidFill>
          <a:srgbClr val="66666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eltext"/>
          <p:cNvSpPr txBox="1"/>
          <p:nvPr>
            <p:ph type="title"/>
          </p:nvPr>
        </p:nvSpPr>
        <p:spPr>
          <a:xfrm>
            <a:off x="792000" y="555626"/>
            <a:ext cx="7560000" cy="21240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Titeltext</a:t>
            </a:r>
          </a:p>
        </p:txBody>
      </p:sp>
      <p:sp>
        <p:nvSpPr>
          <p:cNvPr id="92" name="Textebene 1…"/>
          <p:cNvSpPr txBox="1"/>
          <p:nvPr>
            <p:ph type="body" sz="half" idx="1"/>
          </p:nvPr>
        </p:nvSpPr>
        <p:spPr>
          <a:xfrm>
            <a:off x="792000" y="2679700"/>
            <a:ext cx="7560000" cy="16306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93" name="Grafik 6" descr="Grafik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4660972"/>
            <a:ext cx="1174800" cy="320402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Relationship Id="rId20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4.xml"/><Relationship Id="rId27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28.xml"/><Relationship Id="rId31" Type="http://schemas.openxmlformats.org/officeDocument/2006/relationships/slideLayout" Target="../slideLayouts/slideLayout2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/>
          <p:nvPr>
            <p:ph type="title"/>
          </p:nvPr>
        </p:nvSpPr>
        <p:spPr>
          <a:xfrm>
            <a:off x="792000" y="950912"/>
            <a:ext cx="7560000" cy="22685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3" name="Textebene 1…"/>
          <p:cNvSpPr txBox="1"/>
          <p:nvPr>
            <p:ph type="body" idx="1"/>
          </p:nvPr>
        </p:nvSpPr>
        <p:spPr>
          <a:xfrm>
            <a:off x="792000" y="3219450"/>
            <a:ext cx="7560000" cy="1090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4" name="Grafik 7" descr="Grafik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825" y="268288"/>
            <a:ext cx="1775730" cy="48429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Foliennummer"/>
          <p:cNvSpPr txBox="1"/>
          <p:nvPr>
            <p:ph type="sldNum" sz="quarter" idx="2"/>
          </p:nvPr>
        </p:nvSpPr>
        <p:spPr>
          <a:xfrm>
            <a:off x="6426199" y="4703762"/>
            <a:ext cx="127001" cy="127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800">
                <a:solidFill>
                  <a:schemeClr val="accent1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</p:sldLayoutIdLst>
  <p:transition xmlns:p14="http://schemas.microsoft.com/office/powerpoint/2010/main" spd="med" advClick="1"/>
  <p:txStyles>
    <p:titleStyle>
      <a:lvl1pPr marL="0" marR="0" indent="0" algn="l" defTabSz="685781" rtl="0" latinLnBrk="0">
        <a:lnSpc>
          <a:spcPts val="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500" u="none">
          <a:solidFill>
            <a:schemeClr val="accent1"/>
          </a:solidFill>
          <a:uFillTx/>
          <a:latin typeface="+mn-lt"/>
          <a:ea typeface="+mn-ea"/>
          <a:cs typeface="+mn-cs"/>
          <a:sym typeface="Calibri Light"/>
        </a:defRPr>
      </a:lvl1pPr>
      <a:lvl2pPr marL="0" marR="0" indent="0" algn="l" defTabSz="685781" rtl="0" latinLnBrk="0">
        <a:lnSpc>
          <a:spcPts val="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500" u="none">
          <a:solidFill>
            <a:schemeClr val="accent1"/>
          </a:solidFill>
          <a:uFillTx/>
          <a:latin typeface="+mn-lt"/>
          <a:ea typeface="+mn-ea"/>
          <a:cs typeface="+mn-cs"/>
          <a:sym typeface="Calibri Light"/>
        </a:defRPr>
      </a:lvl2pPr>
      <a:lvl3pPr marL="0" marR="0" indent="0" algn="l" defTabSz="685781" rtl="0" latinLnBrk="0">
        <a:lnSpc>
          <a:spcPts val="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500" u="none">
          <a:solidFill>
            <a:schemeClr val="accent1"/>
          </a:solidFill>
          <a:uFillTx/>
          <a:latin typeface="+mn-lt"/>
          <a:ea typeface="+mn-ea"/>
          <a:cs typeface="+mn-cs"/>
          <a:sym typeface="Calibri Light"/>
        </a:defRPr>
      </a:lvl3pPr>
      <a:lvl4pPr marL="0" marR="0" indent="0" algn="l" defTabSz="685781" rtl="0" latinLnBrk="0">
        <a:lnSpc>
          <a:spcPts val="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500" u="none">
          <a:solidFill>
            <a:schemeClr val="accent1"/>
          </a:solidFill>
          <a:uFillTx/>
          <a:latin typeface="+mn-lt"/>
          <a:ea typeface="+mn-ea"/>
          <a:cs typeface="+mn-cs"/>
          <a:sym typeface="Calibri Light"/>
        </a:defRPr>
      </a:lvl4pPr>
      <a:lvl5pPr marL="0" marR="0" indent="0" algn="l" defTabSz="685781" rtl="0" latinLnBrk="0">
        <a:lnSpc>
          <a:spcPts val="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500" u="none">
          <a:solidFill>
            <a:schemeClr val="accent1"/>
          </a:solidFill>
          <a:uFillTx/>
          <a:latin typeface="+mn-lt"/>
          <a:ea typeface="+mn-ea"/>
          <a:cs typeface="+mn-cs"/>
          <a:sym typeface="Calibri Light"/>
        </a:defRPr>
      </a:lvl5pPr>
      <a:lvl6pPr marL="0" marR="0" indent="0" algn="l" defTabSz="685781" rtl="0" latinLnBrk="0">
        <a:lnSpc>
          <a:spcPts val="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500" u="none">
          <a:solidFill>
            <a:schemeClr val="accent1"/>
          </a:solidFill>
          <a:uFillTx/>
          <a:latin typeface="+mn-lt"/>
          <a:ea typeface="+mn-ea"/>
          <a:cs typeface="+mn-cs"/>
          <a:sym typeface="Calibri Light"/>
        </a:defRPr>
      </a:lvl6pPr>
      <a:lvl7pPr marL="0" marR="0" indent="0" algn="l" defTabSz="685781" rtl="0" latinLnBrk="0">
        <a:lnSpc>
          <a:spcPts val="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500" u="none">
          <a:solidFill>
            <a:schemeClr val="accent1"/>
          </a:solidFill>
          <a:uFillTx/>
          <a:latin typeface="+mn-lt"/>
          <a:ea typeface="+mn-ea"/>
          <a:cs typeface="+mn-cs"/>
          <a:sym typeface="Calibri Light"/>
        </a:defRPr>
      </a:lvl7pPr>
      <a:lvl8pPr marL="0" marR="0" indent="0" algn="l" defTabSz="685781" rtl="0" latinLnBrk="0">
        <a:lnSpc>
          <a:spcPts val="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500" u="none">
          <a:solidFill>
            <a:schemeClr val="accent1"/>
          </a:solidFill>
          <a:uFillTx/>
          <a:latin typeface="+mn-lt"/>
          <a:ea typeface="+mn-ea"/>
          <a:cs typeface="+mn-cs"/>
          <a:sym typeface="Calibri Light"/>
        </a:defRPr>
      </a:lvl8pPr>
      <a:lvl9pPr marL="0" marR="0" indent="0" algn="l" defTabSz="685781" rtl="0" latinLnBrk="0">
        <a:lnSpc>
          <a:spcPts val="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500" u="none">
          <a:solidFill>
            <a:schemeClr val="accent1"/>
          </a:solidFill>
          <a:uFillTx/>
          <a:latin typeface="+mn-lt"/>
          <a:ea typeface="+mn-ea"/>
          <a:cs typeface="+mn-cs"/>
          <a:sym typeface="Calibri Light"/>
        </a:defRPr>
      </a:lvl9pPr>
    </p:titleStyle>
    <p:bodyStyle>
      <a:lvl1pPr marL="0" marR="0" indent="0" algn="l" defTabSz="685781" rtl="0" latinLnBrk="0">
        <a:lnSpc>
          <a:spcPct val="11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Calibri Light"/>
        </a:defRPr>
      </a:lvl1pPr>
      <a:lvl2pPr marL="0" marR="0" indent="0" algn="l" defTabSz="685781" rtl="0" latinLnBrk="0">
        <a:lnSpc>
          <a:spcPct val="11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Calibri Light"/>
        </a:defRPr>
      </a:lvl2pPr>
      <a:lvl3pPr marL="0" marR="0" indent="0" algn="l" defTabSz="685781" rtl="0" latinLnBrk="0">
        <a:lnSpc>
          <a:spcPct val="11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Calibri Light"/>
        </a:defRPr>
      </a:lvl3pPr>
      <a:lvl4pPr marL="0" marR="0" indent="0" algn="l" defTabSz="685781" rtl="0" latinLnBrk="0">
        <a:lnSpc>
          <a:spcPct val="11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Calibri Light"/>
        </a:defRPr>
      </a:lvl4pPr>
      <a:lvl5pPr marL="0" marR="0" indent="0" algn="l" defTabSz="685781" rtl="0" latinLnBrk="0">
        <a:lnSpc>
          <a:spcPct val="110000"/>
        </a:lnSpc>
        <a:spcBef>
          <a:spcPts val="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Calibri Light"/>
        </a:defRPr>
      </a:lvl5pPr>
      <a:lvl6pPr marL="1951843" marR="0" indent="-237386" algn="l" defTabSz="685781" rtl="0" latinLnBrk="0">
        <a:lnSpc>
          <a:spcPct val="110000"/>
        </a:lnSpc>
        <a:spcBef>
          <a:spcPts val="3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Calibri Light"/>
        </a:defRPr>
      </a:lvl6pPr>
      <a:lvl7pPr marL="2294734" marR="0" indent="-237386" algn="l" defTabSz="685781" rtl="0" latinLnBrk="0">
        <a:lnSpc>
          <a:spcPct val="110000"/>
        </a:lnSpc>
        <a:spcBef>
          <a:spcPts val="3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Calibri Light"/>
        </a:defRPr>
      </a:lvl7pPr>
      <a:lvl8pPr marL="2637626" marR="0" indent="-237386" algn="l" defTabSz="685781" rtl="0" latinLnBrk="0">
        <a:lnSpc>
          <a:spcPct val="110000"/>
        </a:lnSpc>
        <a:spcBef>
          <a:spcPts val="3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Calibri Light"/>
        </a:defRPr>
      </a:lvl8pPr>
      <a:lvl9pPr marL="2980516" marR="0" indent="-237385" algn="l" defTabSz="685781" rtl="0" latinLnBrk="0">
        <a:lnSpc>
          <a:spcPct val="110000"/>
        </a:lnSpc>
        <a:spcBef>
          <a:spcPts val="3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solidFill>
            <a:srgbClr val="000000"/>
          </a:solidFill>
          <a:uFillTx/>
          <a:latin typeface="+mn-lt"/>
          <a:ea typeface="+mn-ea"/>
          <a:cs typeface="+mn-cs"/>
          <a:sym typeface="Calibri Light"/>
        </a:defRPr>
      </a:lvl9pPr>
    </p:bodyStyle>
    <p:otherStyle>
      <a:lvl1pPr marL="0" marR="0" indent="0" algn="r" defTabSz="685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Calibri Light"/>
        </a:defRPr>
      </a:lvl1pPr>
      <a:lvl2pPr marL="0" marR="0" indent="0" algn="r" defTabSz="685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Calibri Light"/>
        </a:defRPr>
      </a:lvl2pPr>
      <a:lvl3pPr marL="0" marR="0" indent="0" algn="r" defTabSz="685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Calibri Light"/>
        </a:defRPr>
      </a:lvl3pPr>
      <a:lvl4pPr marL="0" marR="0" indent="0" algn="r" defTabSz="685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Calibri Light"/>
        </a:defRPr>
      </a:lvl4pPr>
      <a:lvl5pPr marL="0" marR="0" indent="0" algn="r" defTabSz="685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Calibri Light"/>
        </a:defRPr>
      </a:lvl5pPr>
      <a:lvl6pPr marL="0" marR="0" indent="0" algn="r" defTabSz="685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Calibri Light"/>
        </a:defRPr>
      </a:lvl6pPr>
      <a:lvl7pPr marL="0" marR="0" indent="0" algn="r" defTabSz="685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Calibri Light"/>
        </a:defRPr>
      </a:lvl7pPr>
      <a:lvl8pPr marL="0" marR="0" indent="0" algn="r" defTabSz="685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Calibri Light"/>
        </a:defRPr>
      </a:lvl8pPr>
      <a:lvl9pPr marL="0" marR="0" indent="0" algn="r" defTabSz="68578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" u="none">
          <a:solidFill>
            <a:schemeClr val="tx1"/>
          </a:solidFill>
          <a:uFillTx/>
          <a:latin typeface="+mn-lt"/>
          <a:ea typeface="+mn-ea"/>
          <a:cs typeface="+mn-cs"/>
          <a:sym typeface="Calibri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Titel 1"/>
          <p:cNvSpPr txBox="1"/>
          <p:nvPr>
            <p:ph type="ctrTitle"/>
          </p:nvPr>
        </p:nvSpPr>
        <p:spPr>
          <a:xfrm>
            <a:off x="792000" y="1393933"/>
            <a:ext cx="7560000" cy="864035"/>
          </a:xfrm>
          <a:prstGeom prst="rect">
            <a:avLst/>
          </a:prstGeom>
        </p:spPr>
        <p:txBody>
          <a:bodyPr/>
          <a:lstStyle/>
          <a:p>
            <a:pPr/>
            <a:r>
              <a:t>Ergebnisse / Ziele 2. Projektjahr</a:t>
            </a:r>
          </a:p>
        </p:txBody>
      </p:sp>
      <p:sp>
        <p:nvSpPr>
          <p:cNvPr id="376" name="Untertitel 2"/>
          <p:cNvSpPr txBox="1"/>
          <p:nvPr>
            <p:ph type="subTitle" sz="quarter" idx="1"/>
          </p:nvPr>
        </p:nvSpPr>
        <p:spPr>
          <a:xfrm>
            <a:off x="792000" y="2718137"/>
            <a:ext cx="7560000" cy="864035"/>
          </a:xfrm>
          <a:prstGeom prst="rect">
            <a:avLst/>
          </a:prstGeom>
        </p:spPr>
        <p:txBody>
          <a:bodyPr/>
          <a:lstStyle/>
          <a:p>
            <a:pPr/>
            <a:r>
              <a:t>30. Oktober 2025</a:t>
            </a:r>
          </a:p>
          <a:p>
            <a:pPr/>
            <a:r>
              <a:t>FH OÖ Wels</a:t>
            </a:r>
          </a:p>
        </p:txBody>
      </p:sp>
      <p:sp>
        <p:nvSpPr>
          <p:cNvPr id="377" name="Foliennummer"/>
          <p:cNvSpPr txBox="1"/>
          <p:nvPr>
            <p:ph type="sldNum" sz="quarter" idx="4294967295"/>
          </p:nvPr>
        </p:nvSpPr>
        <p:spPr>
          <a:xfrm>
            <a:off x="8766174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78" name="Paul Seitlinger, Daniel Gugerell, Ulrich Ansorge…"/>
          <p:cNvSpPr txBox="1"/>
          <p:nvPr/>
        </p:nvSpPr>
        <p:spPr>
          <a:xfrm>
            <a:off x="757612" y="3694932"/>
            <a:ext cx="4306933" cy="1032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lnSpc>
                <a:spcPct val="110000"/>
              </a:lnSpc>
              <a:spcBef>
                <a:spcPts val="300"/>
              </a:spcBef>
              <a:defRPr>
                <a:latin typeface="+mn-lt"/>
                <a:ea typeface="+mn-ea"/>
                <a:cs typeface="+mn-cs"/>
                <a:sym typeface="Calibri Light"/>
              </a:defRPr>
            </a:pPr>
            <a:r>
              <a:t>Paul Seitlinger &amp; Ulrich Ansorge </a:t>
            </a:r>
          </a:p>
          <a:p>
            <a:pPr>
              <a:lnSpc>
                <a:spcPct val="110000"/>
              </a:lnSpc>
              <a:spcBef>
                <a:spcPts val="300"/>
              </a:spcBef>
              <a:defRPr>
                <a:latin typeface="+mn-lt"/>
                <a:ea typeface="+mn-ea"/>
                <a:cs typeface="+mn-cs"/>
                <a:sym typeface="Calibri Light"/>
              </a:defRPr>
            </a:pPr>
            <a:r>
              <a:t>Fakultät für Psychologie</a:t>
            </a:r>
          </a:p>
          <a:p>
            <a:pPr>
              <a:lnSpc>
                <a:spcPct val="110000"/>
              </a:lnSpc>
              <a:spcBef>
                <a:spcPts val="300"/>
              </a:spcBef>
              <a:defRPr>
                <a:latin typeface="+mn-lt"/>
                <a:ea typeface="+mn-ea"/>
                <a:cs typeface="+mn-cs"/>
                <a:sym typeface="Calibri Light"/>
              </a:defRPr>
            </a:pPr>
            <a:r>
              <a:t>Institut für Psychologie der Kognition, Emotion, und Methoden</a:t>
            </a:r>
          </a:p>
          <a:p>
            <a:pPr>
              <a:lnSpc>
                <a:spcPct val="110000"/>
              </a:lnSpc>
              <a:spcBef>
                <a:spcPts val="300"/>
              </a:spcBef>
              <a:defRPr>
                <a:latin typeface="+mn-lt"/>
                <a:ea typeface="+mn-ea"/>
                <a:cs typeface="+mn-cs"/>
                <a:sym typeface="Calibri Light"/>
              </a:defRPr>
            </a:pPr>
            <a:r>
              <a:t>Liebiggasse 5, 1010 Wien</a:t>
            </a:r>
          </a:p>
        </p:txBody>
      </p:sp>
      <p:sp>
        <p:nvSpPr>
          <p:cNvPr id="379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30. Oktober 2025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Untersuchung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30342" indent="-130342">
              <a:buSzPct val="100000"/>
              <a:buChar char="•"/>
            </a:pPr>
            <a:r>
              <a:t>Untersuchung 1</a:t>
            </a:r>
          </a:p>
          <a:p>
            <a:pPr lvl="1" marL="511342" indent="-130342">
              <a:buSzPct val="100000"/>
              <a:buChar char="•"/>
            </a:pPr>
            <a:r>
              <a:t>Taktile Wahrnehmung (Fühlen) interagiert mit auditiver (Hören)</a:t>
            </a:r>
          </a:p>
          <a:p>
            <a:pPr lvl="1" marL="511342" indent="-130342">
              <a:buSzPct val="100000"/>
              <a:buChar char="•"/>
            </a:pPr>
            <a:r>
              <a:t>Störeffekt: Simultaner Klickton (accessory stimulus) verzerrt die Repräsentation des gefühlten Zielreizes (tactile target) </a:t>
            </a:r>
          </a:p>
          <a:p>
            <a:pPr lvl="2" marL="892342" indent="-130342">
              <a:buSzPct val="100000"/>
              <a:buChar char="•"/>
            </a:pPr>
            <a:r>
              <a:t>Tatsächliche Leistung bestätigt die Nutzereinschätzung nicht</a:t>
            </a:r>
          </a:p>
          <a:p>
            <a:pPr marL="130342" indent="-130342">
              <a:buSzPct val="100000"/>
              <a:buChar char="•"/>
            </a:pPr>
            <a:r>
              <a:t>Untersuchung 2</a:t>
            </a:r>
          </a:p>
          <a:p>
            <a:pPr lvl="1" marL="511342" indent="-130342">
              <a:buSzPct val="100000"/>
              <a:buChar char="•"/>
            </a:pPr>
            <a:r>
              <a:t>Welches Gerät bekommen wir?</a:t>
            </a:r>
          </a:p>
        </p:txBody>
      </p:sp>
      <p:sp>
        <p:nvSpPr>
          <p:cNvPr id="457" name="Disku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Diskussion</a:t>
            </a:r>
          </a:p>
        </p:txBody>
      </p:sp>
      <p:sp>
        <p:nvSpPr>
          <p:cNvPr id="458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30. Oktober 2025</a:t>
            </a:r>
          </a:p>
        </p:txBody>
      </p:sp>
      <p:sp>
        <p:nvSpPr>
          <p:cNvPr id="459" name="Foliennummer"/>
          <p:cNvSpPr txBox="1"/>
          <p:nvPr>
            <p:ph type="sldNum" sz="quarter" idx="4294967295"/>
          </p:nvPr>
        </p:nvSpPr>
        <p:spPr>
          <a:xfrm>
            <a:off x="8766174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Titel 1"/>
          <p:cNvSpPr txBox="1"/>
          <p:nvPr>
            <p:ph type="title"/>
          </p:nvPr>
        </p:nvSpPr>
        <p:spPr>
          <a:xfrm>
            <a:off x="457452" y="1226105"/>
            <a:ext cx="8640003" cy="864000"/>
          </a:xfrm>
          <a:prstGeom prst="rect">
            <a:avLst/>
          </a:prstGeom>
        </p:spPr>
        <p:txBody>
          <a:bodyPr/>
          <a:lstStyle/>
          <a:p>
            <a:pPr/>
            <a:r>
              <a:t>Vielen Dank für Ihre Aufmerksamkeit</a:t>
            </a:r>
          </a:p>
        </p:txBody>
      </p:sp>
      <p:sp>
        <p:nvSpPr>
          <p:cNvPr id="462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30. Oktober 2025</a:t>
            </a:r>
          </a:p>
        </p:txBody>
      </p:sp>
      <p:sp>
        <p:nvSpPr>
          <p:cNvPr id="463" name="Foliennummer"/>
          <p:cNvSpPr txBox="1"/>
          <p:nvPr>
            <p:ph type="sldNum" sz="quarter" idx="4294967295"/>
          </p:nvPr>
        </p:nvSpPr>
        <p:spPr>
          <a:xfrm>
            <a:off x="8766174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APPENDIX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APPENDIX</a:t>
            </a:r>
          </a:p>
        </p:txBody>
      </p:sp>
      <p:sp>
        <p:nvSpPr>
          <p:cNvPr id="466" name="Zum Bearbeiten doppelklicken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Textplatzhalter 2"/>
          <p:cNvSpPr txBox="1"/>
          <p:nvPr>
            <p:ph type="body" idx="1"/>
          </p:nvPr>
        </p:nvSpPr>
        <p:spPr>
          <a:xfrm>
            <a:off x="250821" y="1419225"/>
            <a:ext cx="8389943" cy="2952750"/>
          </a:xfrm>
          <a:prstGeom prst="rect">
            <a:avLst/>
          </a:prstGeom>
        </p:spPr>
        <p:txBody>
          <a:bodyPr/>
          <a:lstStyle/>
          <a:p>
            <a:pPr marL="116505" indent="-116505" defTabSz="398439">
              <a:spcBef>
                <a:spcPts val="200"/>
              </a:spcBef>
              <a:buSzPct val="100000"/>
              <a:buChar char="•"/>
              <a:defRPr sz="1120"/>
            </a:pPr>
            <a:r>
              <a:t>Ausgangspunkt: Berichtete unterschiedlich empfundene Schwierigkeit der Vorwärts- und Rückwärtsbewegung der Mausräder durch Kunden</a:t>
            </a:r>
          </a:p>
          <a:p>
            <a:pPr lvl="1" marL="337866" indent="-116505" defTabSz="398439">
              <a:spcBef>
                <a:spcPts val="200"/>
              </a:spcBef>
              <a:buSzPct val="100000"/>
              <a:buChar char="•"/>
              <a:defRPr sz="1120"/>
            </a:pPr>
            <a:r>
              <a:t>Prozedur Staircase:</a:t>
            </a:r>
          </a:p>
          <a:p>
            <a:pPr lvl="5" marL="474329" indent="-116505" defTabSz="398439">
              <a:lnSpc>
                <a:spcPct val="90000"/>
              </a:lnSpc>
              <a:spcBef>
                <a:spcPts val="200"/>
              </a:spcBef>
              <a:defRPr sz="1120">
                <a:solidFill>
                  <a:srgbClr val="FFFFFF"/>
                </a:solidFill>
              </a:defRPr>
            </a:pPr>
            <a:r>
              <a:t>Pro Durchgang, </a:t>
            </a:r>
          </a:p>
          <a:p>
            <a:pPr lvl="5" marL="563229" indent="-116505" defTabSz="398439">
              <a:lnSpc>
                <a:spcPct val="90000"/>
              </a:lnSpc>
              <a:spcBef>
                <a:spcPts val="200"/>
              </a:spcBef>
              <a:defRPr sz="1120">
                <a:solidFill>
                  <a:srgbClr val="FFFFFF"/>
                </a:solidFill>
              </a:defRPr>
            </a:pPr>
            <a:r>
              <a:t>Vergleich eines (hinsichtlich physikalischer Widerständigkeit konstanten) Standardreizes (SR, Vorwärtsbewegung) mit einem Vergleichsreiz (VR, Rückwärtsbewegung)</a:t>
            </a:r>
          </a:p>
          <a:p>
            <a:pPr lvl="6" marL="829929" indent="-116505" defTabSz="398439">
              <a:lnSpc>
                <a:spcPct val="90000"/>
              </a:lnSpc>
              <a:spcBef>
                <a:spcPts val="200"/>
              </a:spcBef>
              <a:defRPr sz="1120">
                <a:solidFill>
                  <a:srgbClr val="FFFFFF"/>
                </a:solidFill>
              </a:defRPr>
            </a:pPr>
            <a:r>
              <a:t>1Up-3Down-Staircase-Variante</a:t>
            </a:r>
          </a:p>
          <a:p>
            <a:pPr lvl="7" marL="1096629" indent="-116505" defTabSz="398439">
              <a:lnSpc>
                <a:spcPct val="90000"/>
              </a:lnSpc>
              <a:spcBef>
                <a:spcPts val="200"/>
              </a:spcBef>
              <a:defRPr sz="1120">
                <a:solidFill>
                  <a:srgbClr val="FFFFFF"/>
                </a:solidFill>
              </a:defRPr>
            </a:pPr>
            <a:r>
              <a:t>SR ≻ VR → VR um eine Einheit der Widerständigkeit (</a:t>
            </a:r>
            <a:r>
              <a:rPr i="1">
                <a:latin typeface="Carlito"/>
                <a:ea typeface="Carlito"/>
                <a:cs typeface="Carlito"/>
                <a:sym typeface="Carlito"/>
              </a:rPr>
              <a:t>backward angle</a:t>
            </a:r>
            <a:r>
              <a:t>) erhöhen</a:t>
            </a:r>
          </a:p>
          <a:p>
            <a:pPr lvl="7" marL="1096629" indent="-116505" defTabSz="398439">
              <a:lnSpc>
                <a:spcPct val="90000"/>
              </a:lnSpc>
              <a:spcBef>
                <a:spcPts val="200"/>
              </a:spcBef>
              <a:defRPr sz="1120">
                <a:solidFill>
                  <a:srgbClr val="FFFFFF"/>
                </a:solidFill>
              </a:defRPr>
            </a:pPr>
            <a:r>
              <a:t>VR ≻ SR dreimal in einer Reihe → VR um eine Einheit reduzieren</a:t>
            </a:r>
          </a:p>
          <a:p>
            <a:pPr lvl="6" marL="829929" indent="-116505" defTabSz="398439">
              <a:lnSpc>
                <a:spcPct val="90000"/>
              </a:lnSpc>
              <a:spcBef>
                <a:spcPts val="200"/>
              </a:spcBef>
              <a:defRPr sz="1120">
                <a:solidFill>
                  <a:srgbClr val="FFFFFF"/>
                </a:solidFill>
              </a:defRPr>
            </a:pPr>
            <a:r>
              <a:t>Wendepunkt: Mind. einmaliger Steigerung / dreimaliger Reduktion folgt Reduktion / Steigerung der Widerständigkeit</a:t>
            </a:r>
          </a:p>
          <a:p>
            <a:pPr lvl="6" marL="829929" indent="-116505" defTabSz="398439">
              <a:lnSpc>
                <a:spcPct val="90000"/>
              </a:lnSpc>
              <a:spcBef>
                <a:spcPts val="200"/>
              </a:spcBef>
              <a:defRPr sz="1120">
                <a:solidFill>
                  <a:srgbClr val="FFFFFF"/>
                </a:solidFill>
              </a:defRPr>
            </a:pPr>
            <a:r>
              <a:t>Prozedur stoppt nach dem zwölften Wendepunkt</a:t>
            </a:r>
          </a:p>
          <a:p>
            <a:pPr lvl="6" marL="829929" indent="-116505" defTabSz="398439">
              <a:lnSpc>
                <a:spcPct val="90000"/>
              </a:lnSpc>
              <a:spcBef>
                <a:spcPts val="200"/>
              </a:spcBef>
              <a:defRPr sz="1120">
                <a:solidFill>
                  <a:srgbClr val="FFFFFF"/>
                </a:solidFill>
              </a:defRPr>
            </a:pPr>
            <a:r>
              <a:t>Durchschnittliche Widerständigkeit der Rückwärtsbewegung: Mittelung über die Einstellungen der letzten zehn Wendepunkte</a:t>
            </a:r>
          </a:p>
          <a:p>
            <a:pPr lvl="1" marL="337866" indent="-116505" defTabSz="398439">
              <a:spcBef>
                <a:spcPts val="200"/>
              </a:spcBef>
              <a:buSzPct val="100000"/>
              <a:buChar char="•"/>
              <a:defRPr sz="1120"/>
            </a:pPr>
            <a:r>
              <a:t>Fragestellung: Welche Widerständigkeit der Rückwärtsbewegung (VR) führt zum Erleben einer gleich starken Widerständigkeit der Vorwärtsbewegung (SR)?</a:t>
            </a:r>
          </a:p>
          <a:p>
            <a:pPr lvl="1" marL="337866" indent="-116505" defTabSz="398439">
              <a:spcBef>
                <a:spcPts val="200"/>
              </a:spcBef>
              <a:buSzPct val="100000"/>
              <a:buChar char="•"/>
              <a:defRPr sz="1120"/>
            </a:pPr>
            <a:r>
              <a:t>Ziel: Integration in Hapticore-Produkt</a:t>
            </a:r>
          </a:p>
        </p:txBody>
      </p:sp>
      <p:sp>
        <p:nvSpPr>
          <p:cNvPr id="469" name="Titel 1"/>
          <p:cNvSpPr txBox="1"/>
          <p:nvPr>
            <p:ph type="title"/>
          </p:nvPr>
        </p:nvSpPr>
        <p:spPr>
          <a:xfrm>
            <a:off x="250825" y="251999"/>
            <a:ext cx="8640000" cy="864003"/>
          </a:xfrm>
          <a:prstGeom prst="rect">
            <a:avLst/>
          </a:prstGeom>
        </p:spPr>
        <p:txBody>
          <a:bodyPr/>
          <a:lstStyle/>
          <a:p>
            <a:pPr lvl="1">
              <a:lnSpc>
                <a:spcPts val="3100"/>
              </a:lnSpc>
              <a:defRPr sz="2800"/>
            </a:pPr>
            <a:r>
              <a:t>STAIRCASE PROZEDUR zur „Egalisierung“ der Vorwärts- und Rückwärtsbewegung der Mausräder</a:t>
            </a:r>
          </a:p>
        </p:txBody>
      </p:sp>
      <p:sp>
        <p:nvSpPr>
          <p:cNvPr id="470" name="Foliennummer"/>
          <p:cNvSpPr txBox="1"/>
          <p:nvPr>
            <p:ph type="sldNum" sz="quarter" idx="4294967295"/>
          </p:nvPr>
        </p:nvSpPr>
        <p:spPr>
          <a:xfrm>
            <a:off x="8766174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71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27. August 2025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Foliennummer"/>
          <p:cNvSpPr txBox="1"/>
          <p:nvPr>
            <p:ph type="sldNum" sz="quarter" idx="4294967295"/>
          </p:nvPr>
        </p:nvSpPr>
        <p:spPr>
          <a:xfrm>
            <a:off x="8766173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76" name="Tactor.png" descr="Tacto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571948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7" name="hapticore.png" descr="hapticor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370801" y="5016500"/>
            <a:ext cx="1380849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8" name="Tactor.png" descr="Tacto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9" name="hapticore.png" descr="hapticor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80" name="Tactor.png" descr="Tacto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81" name="hapticore.png" descr="hapticor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82" name="Tactor.png" descr="Tacto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83" name="hapticore.png" descr="hapticor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84" name="Tactor.png" descr="Tacto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85" name="hapticore.png" descr="hapticor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86" name="Tactor.png" descr="Tacto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87" name="hapticore.png" descr="hapticor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88" name="Tactor.png" descr="Tacto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89" name="hapticore.png" descr="hapticor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90" name="Tactor.png" descr="Tacto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91" name="hapticore.png" descr="hapticor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sp>
        <p:nvSpPr>
          <p:cNvPr id="492" name="Titel 1"/>
          <p:cNvSpPr txBox="1"/>
          <p:nvPr>
            <p:ph type="title"/>
          </p:nvPr>
        </p:nvSpPr>
        <p:spPr>
          <a:xfrm>
            <a:off x="250825" y="251999"/>
            <a:ext cx="8640000" cy="864003"/>
          </a:xfrm>
          <a:prstGeom prst="rect">
            <a:avLst/>
          </a:prstGeom>
        </p:spPr>
        <p:txBody>
          <a:bodyPr/>
          <a:lstStyle/>
          <a:p>
            <a:pPr/>
            <a:r>
              <a:t>Erläuterung </a:t>
            </a:r>
          </a:p>
          <a:p>
            <a:pPr lvl="2" defTabSz="825500">
              <a:lnSpc>
                <a:spcPct val="100000"/>
              </a:lnSpc>
              <a:defRPr b="1"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Staircase procedure </a:t>
            </a:r>
          </a:p>
        </p:txBody>
      </p:sp>
      <p:sp>
        <p:nvSpPr>
          <p:cNvPr id="493" name="Textplatzhalter 2"/>
          <p:cNvSpPr txBox="1"/>
          <p:nvPr>
            <p:ph type="body" sz="quarter" idx="1"/>
          </p:nvPr>
        </p:nvSpPr>
        <p:spPr>
          <a:xfrm>
            <a:off x="234105" y="1268779"/>
            <a:ext cx="8389942" cy="571237"/>
          </a:xfrm>
          <a:prstGeom prst="rect">
            <a:avLst/>
          </a:prstGeom>
        </p:spPr>
        <p:txBody>
          <a:bodyPr/>
          <a:lstStyle>
            <a:lvl1pPr marL="0" indent="0" defTabSz="569198">
              <a:lnSpc>
                <a:spcPct val="90000"/>
              </a:lnSpc>
              <a:spcBef>
                <a:spcPts val="400"/>
              </a:spcBef>
              <a:buSzTx/>
              <a:buFontTx/>
              <a:buNone/>
              <a:defRPr sz="1600"/>
            </a:lvl1pPr>
          </a:lstStyle>
          <a:p>
            <a:pPr/>
            <a:r>
              <a:t>Verlauf am Beispiel einer Versuchsperson</a:t>
            </a:r>
          </a:p>
        </p:txBody>
      </p:sp>
      <p:sp>
        <p:nvSpPr>
          <p:cNvPr id="494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27. August 2025</a:t>
            </a:r>
          </a:p>
        </p:txBody>
      </p:sp>
      <p:pic>
        <p:nvPicPr>
          <p:cNvPr id="495" name="CBA_at_revPoints.pdf" descr="CBA_at_revPoints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65013" y="1319775"/>
            <a:ext cx="3482738" cy="3482738"/>
          </a:xfrm>
          <a:prstGeom prst="rect">
            <a:avLst/>
          </a:prstGeom>
          <a:ln w="12700">
            <a:miter lim="400000"/>
          </a:ln>
        </p:spPr>
      </p:pic>
      <p:sp>
        <p:nvSpPr>
          <p:cNvPr id="496" name="A-Track: Widerständigkeit sinkt…"/>
          <p:cNvSpPr txBox="1"/>
          <p:nvPr/>
        </p:nvSpPr>
        <p:spPr>
          <a:xfrm>
            <a:off x="4874597" y="3826077"/>
            <a:ext cx="2547829" cy="497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/>
            <a:r>
              <a:t>A-Track: Widerständigkeit sinkt</a:t>
            </a:r>
          </a:p>
          <a:p>
            <a:pPr/>
            <a:r>
              <a:t>B-Track: Widerständigkeit wächst</a:t>
            </a:r>
          </a:p>
        </p:txBody>
      </p:sp>
      <p:sp>
        <p:nvSpPr>
          <p:cNvPr id="497" name="Standardreiz (SR = Vorwärtsbewegung)"/>
          <p:cNvSpPr txBox="1"/>
          <p:nvPr/>
        </p:nvSpPr>
        <p:spPr>
          <a:xfrm>
            <a:off x="4738639" y="2616044"/>
            <a:ext cx="3017896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/>
            <a:r>
              <a:t>Standardreiz (SR = Vorwärtsbewegung)</a:t>
            </a:r>
          </a:p>
        </p:txBody>
      </p:sp>
      <p:sp>
        <p:nvSpPr>
          <p:cNvPr id="498" name="Vergleichsreiz (VR = Rückwärtsbewegung)"/>
          <p:cNvSpPr txBox="1"/>
          <p:nvPr/>
        </p:nvSpPr>
        <p:spPr>
          <a:xfrm>
            <a:off x="4738639" y="2360931"/>
            <a:ext cx="3237895" cy="294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/>
            <a:r>
              <a:t>Vergleichsreiz (VR = Rückwärtsbewegung)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- Prozedur zum Messen der Leistung bei gehört-gefühlter vs. gefühlter Rückmeldung beim Scroll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600"/>
            </a:pPr>
            <a:r>
              <a:t>- Prozedur zum Messen der Leistung bei gehört-gefühlter vs. gefühlter Rückmeldung beim Scrolling</a:t>
            </a:r>
          </a:p>
          <a:p>
            <a:pPr>
              <a:defRPr sz="1600"/>
            </a:pPr>
            <a:r>
              <a:t>- Prozedur zur Leistungsbestimmung beim mausbasierten Manipulieren virtueller Objekte unterstützt durch qualitativ unterschiedliche Widerständigkeitsprofile des Kontrollgeräts (STIWA-Maus)</a:t>
            </a:r>
          </a:p>
        </p:txBody>
      </p:sp>
      <p:sp>
        <p:nvSpPr>
          <p:cNvPr id="382" name="Zwei Untersuchunge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spcBef>
                <a:spcPts val="300"/>
              </a:spcBef>
              <a:defRPr sz="2300">
                <a:solidFill>
                  <a:srgbClr val="000000"/>
                </a:solidFill>
              </a:defRPr>
            </a:lvl1pPr>
          </a:lstStyle>
          <a:p>
            <a:pPr/>
            <a:r>
              <a:t>Zwei Untersuchungen</a:t>
            </a:r>
          </a:p>
        </p:txBody>
      </p:sp>
      <p:sp>
        <p:nvSpPr>
          <p:cNvPr id="383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30. Oktober 2025</a:t>
            </a:r>
          </a:p>
        </p:txBody>
      </p:sp>
      <p:sp>
        <p:nvSpPr>
          <p:cNvPr id="384" name="Foliennummer"/>
          <p:cNvSpPr txBox="1"/>
          <p:nvPr>
            <p:ph type="sldNum" sz="quarter" idx="4294967295"/>
          </p:nvPr>
        </p:nvSpPr>
        <p:spPr>
          <a:xfrm>
            <a:off x="8766174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Textplatzhalter 2"/>
          <p:cNvSpPr txBox="1"/>
          <p:nvPr>
            <p:ph type="body" idx="1"/>
          </p:nvPr>
        </p:nvSpPr>
        <p:spPr>
          <a:xfrm>
            <a:off x="250821" y="1419225"/>
            <a:ext cx="8389943" cy="2952750"/>
          </a:xfrm>
          <a:prstGeom prst="rect">
            <a:avLst/>
          </a:prstGeom>
        </p:spPr>
        <p:txBody>
          <a:bodyPr/>
          <a:lstStyle/>
          <a:p>
            <a:pPr defTabSz="2438337">
              <a:spcBef>
                <a:spcPts val="700"/>
              </a:spcBef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Beispielszenario: scrolling-basiertes Weiterschalten von Zeilen (z. B. In Excel-Tabellen) begleitet von einem Klick-Ton </a:t>
            </a:r>
          </a:p>
          <a:p>
            <a:pPr lvl="1" indent="228600" defTabSz="2438337">
              <a:spcBef>
                <a:spcPts val="700"/>
              </a:spcBef>
              <a:defRPr i="1" sz="20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Forschungsfrage: Signifikante Leistungsunterschiede?</a:t>
            </a:r>
          </a:p>
          <a:p>
            <a:pPr lvl="2" indent="457200" defTabSz="2438337">
              <a:spcBef>
                <a:spcPts val="700"/>
              </a:spcBef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Nutzer bewerten das positiv, aber verbessert das auch die Leistung?</a:t>
            </a:r>
          </a:p>
          <a:p>
            <a:pPr lvl="2" indent="457200" defTabSz="2438337">
              <a:spcBef>
                <a:spcPts val="700"/>
              </a:spcBef>
              <a:defRPr sz="20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Ziel: Überprüfung der Leistungsunterschiede</a:t>
            </a:r>
          </a:p>
        </p:txBody>
      </p:sp>
      <p:sp>
        <p:nvSpPr>
          <p:cNvPr id="387" name="Titel 1"/>
          <p:cNvSpPr txBox="1"/>
          <p:nvPr>
            <p:ph type="title"/>
          </p:nvPr>
        </p:nvSpPr>
        <p:spPr>
          <a:xfrm>
            <a:off x="250825" y="252000"/>
            <a:ext cx="8640000" cy="864001"/>
          </a:xfrm>
          <a:prstGeom prst="rect">
            <a:avLst/>
          </a:prstGeom>
        </p:spPr>
        <p:txBody>
          <a:bodyPr/>
          <a:lstStyle/>
          <a:p>
            <a:pPr/>
            <a:r>
              <a:t>Untersuchung 1</a:t>
            </a:r>
          </a:p>
          <a:p>
            <a:pPr>
              <a:lnSpc>
                <a:spcPct val="90000"/>
              </a:lnSpc>
              <a:spcBef>
                <a:spcPts val="400"/>
              </a:spcBef>
              <a:defRPr sz="2000">
                <a:solidFill>
                  <a:srgbClr val="000000"/>
                </a:solidFill>
              </a:defRPr>
            </a:pPr>
            <a:r>
              <a:t>Einflüsse hörbarer Rückmeldung auf die Wahrnehmung gefühlter Signale</a:t>
            </a:r>
          </a:p>
        </p:txBody>
      </p:sp>
      <p:sp>
        <p:nvSpPr>
          <p:cNvPr id="388" name="Foliennummer"/>
          <p:cNvSpPr txBox="1"/>
          <p:nvPr>
            <p:ph type="sldNum" sz="quarter" idx="4294967295"/>
          </p:nvPr>
        </p:nvSpPr>
        <p:spPr>
          <a:xfrm>
            <a:off x="8766174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9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30. Oktober 2025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Textplatzhalter 2"/>
          <p:cNvSpPr txBox="1"/>
          <p:nvPr>
            <p:ph type="body" idx="1"/>
          </p:nvPr>
        </p:nvSpPr>
        <p:spPr>
          <a:xfrm>
            <a:off x="250821" y="1419225"/>
            <a:ext cx="8389943" cy="2952750"/>
          </a:xfrm>
          <a:prstGeom prst="rect">
            <a:avLst/>
          </a:prstGeom>
        </p:spPr>
        <p:txBody>
          <a:bodyPr/>
          <a:lstStyle/>
          <a:p>
            <a:pPr defTabSz="569198">
              <a:spcBef>
                <a:spcPts val="400"/>
              </a:spcBef>
              <a:defRPr sz="1600"/>
            </a:pPr>
            <a:r>
              <a:t>U. a. Überwachen von Aufgaben wie Lesen, Schreiben, Rechnen</a:t>
            </a:r>
          </a:p>
          <a:p>
            <a:pPr defTabSz="569198">
              <a:lnSpc>
                <a:spcPct val="100000"/>
              </a:lnSpc>
              <a:spcBef>
                <a:spcPts val="200"/>
              </a:spcBef>
              <a:defRPr sz="1600"/>
            </a:pPr>
            <a:r>
              <a:t>Zeitliche Struktur</a:t>
            </a:r>
          </a:p>
          <a:p>
            <a:pPr lvl="1" indent="228600" defTabSz="569198">
              <a:spcBef>
                <a:spcPts val="200"/>
              </a:spcBef>
              <a:defRPr sz="1600"/>
            </a:pPr>
            <a:r>
              <a:t>- </a:t>
            </a:r>
            <a:r>
              <a:t>Neuronale Zeitzellen [1]: Zeitliches Markieren („neural time keeping“) eintreffender Reize und Reizeigenschaften (z. B. gefühlt und gehört)</a:t>
            </a:r>
          </a:p>
          <a:p>
            <a:pPr lvl="1" indent="228600" defTabSz="569198">
              <a:spcBef>
                <a:spcPts val="200"/>
              </a:spcBef>
              <a:defRPr sz="1600"/>
            </a:pPr>
            <a:r>
              <a:t>- Macht der hörbare Reiz Zeitwahrnehmung präziser?</a:t>
            </a:r>
          </a:p>
          <a:p>
            <a:pPr defTabSz="569198">
              <a:spcBef>
                <a:spcPts val="200"/>
              </a:spcBef>
              <a:defRPr sz="1600"/>
            </a:pPr>
            <a:r>
              <a:t>Konsequenz</a:t>
            </a:r>
          </a:p>
          <a:p>
            <a:pPr lvl="1" indent="228600" defTabSz="569198">
              <a:spcBef>
                <a:spcPts val="200"/>
              </a:spcBef>
              <a:defRPr sz="1600"/>
            </a:pPr>
            <a:r>
              <a:t>- Genauere zeitliche Datierung</a:t>
            </a:r>
            <a:r>
              <a:t> und folglich robustere Reizrepräsentationen</a:t>
            </a:r>
          </a:p>
          <a:p>
            <a:pPr lvl="1" indent="228600" defTabSz="569198">
              <a:spcBef>
                <a:spcPts val="200"/>
              </a:spcBef>
              <a:defRPr sz="1600"/>
            </a:pPr>
            <a:r>
              <a:t>- </a:t>
            </a:r>
            <a:r>
              <a:t>Schutz vor Verzerrung oder Interferenz durch zeitlich nachfolgende oder vorangehende Information</a:t>
            </a:r>
          </a:p>
          <a:p>
            <a:pPr defTabSz="569198">
              <a:spcBef>
                <a:spcPts val="600"/>
              </a:spcBef>
              <a:defRPr sz="1600"/>
            </a:pPr>
            <a:r>
              <a:t>→ Höhere bzw. niedrigere Leistung </a:t>
            </a:r>
          </a:p>
        </p:txBody>
      </p:sp>
      <p:sp>
        <p:nvSpPr>
          <p:cNvPr id="394" name="Titel 1"/>
          <p:cNvSpPr txBox="1"/>
          <p:nvPr>
            <p:ph type="title"/>
          </p:nvPr>
        </p:nvSpPr>
        <p:spPr>
          <a:xfrm>
            <a:off x="250825" y="251999"/>
            <a:ext cx="8640000" cy="864003"/>
          </a:xfrm>
          <a:prstGeom prst="rect">
            <a:avLst/>
          </a:prstGeom>
        </p:spPr>
        <p:txBody>
          <a:bodyPr/>
          <a:lstStyle/>
          <a:p>
            <a:pPr/>
            <a:r>
              <a:t>Wie funktioniert das Arbeitsgedächtnis?</a:t>
            </a:r>
          </a:p>
          <a:p>
            <a:pPr defTabSz="825500">
              <a:lnSpc>
                <a:spcPct val="100000"/>
              </a:lnSpc>
              <a:defRPr b="1" sz="2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Protokoll-Entwicklung vor Modellhintergrund </a:t>
            </a:r>
          </a:p>
        </p:txBody>
      </p:sp>
      <p:sp>
        <p:nvSpPr>
          <p:cNvPr id="395" name="Foliennummer"/>
          <p:cNvSpPr txBox="1"/>
          <p:nvPr>
            <p:ph type="sldNum" sz="quarter" idx="4294967295"/>
          </p:nvPr>
        </p:nvSpPr>
        <p:spPr>
          <a:xfrm>
            <a:off x="8766174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6" name="[1]  Lisman, J. E., &amp; Jensen, O. (2013). The theta-gamma neural code. Neuron, 77(6), 1002-1016."/>
          <p:cNvSpPr txBox="1"/>
          <p:nvPr/>
        </p:nvSpPr>
        <p:spPr>
          <a:xfrm>
            <a:off x="2724575" y="4088576"/>
            <a:ext cx="22319620" cy="250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2438337">
              <a:defRPr sz="1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[1]  Lisman, J. E., &amp; Jensen, O. (2013). The theta-gamma neural code. </a:t>
            </a:r>
            <a:r>
              <a:rPr i="1"/>
              <a:t>Neuron, 77</a:t>
            </a:r>
            <a:r>
              <a:t>(6), 1002-1016.</a:t>
            </a:r>
          </a:p>
        </p:txBody>
      </p:sp>
      <p:sp>
        <p:nvSpPr>
          <p:cNvPr id="397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30. Oktober 2025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Titel 3"/>
          <p:cNvSpPr txBox="1"/>
          <p:nvPr>
            <p:ph type="title"/>
          </p:nvPr>
        </p:nvSpPr>
        <p:spPr>
          <a:xfrm>
            <a:off x="4955969" y="252000"/>
            <a:ext cx="3934857" cy="864001"/>
          </a:xfrm>
          <a:prstGeom prst="rect">
            <a:avLst/>
          </a:prstGeom>
        </p:spPr>
        <p:txBody>
          <a:bodyPr/>
          <a:lstStyle/>
          <a:p>
            <a:pPr/>
            <a:r>
              <a:t>Arbeitsgedächtnismodell zum Fühlen und Hören</a:t>
            </a:r>
          </a:p>
        </p:txBody>
      </p:sp>
      <p:sp>
        <p:nvSpPr>
          <p:cNvPr id="402" name="Foliennummernplatzhalter 10"/>
          <p:cNvSpPr txBox="1"/>
          <p:nvPr>
            <p:ph type="sldNum" sz="quarter" idx="4294967295"/>
          </p:nvPr>
        </p:nvSpPr>
        <p:spPr>
          <a:xfrm>
            <a:off x="8766174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03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5342" y="261118"/>
            <a:ext cx="6256605" cy="4315623"/>
          </a:xfrm>
          <a:prstGeom prst="rect">
            <a:avLst/>
          </a:prstGeom>
          <a:ln w="12700">
            <a:miter lim="400000"/>
          </a:ln>
        </p:spPr>
      </p:pic>
      <p:sp>
        <p:nvSpPr>
          <p:cNvPr id="404" name="Input layers with cells with tuning preferences…"/>
          <p:cNvSpPr txBox="1"/>
          <p:nvPr/>
        </p:nvSpPr>
        <p:spPr>
          <a:xfrm>
            <a:off x="9017000" y="5016499"/>
            <a:ext cx="8733473" cy="3648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2438337">
              <a:defRPr sz="29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Input layers with cells with tuning preferences </a:t>
            </a:r>
          </a:p>
          <a:p>
            <a:pPr marL="304800" indent="-304800" defTabSz="2438337">
              <a:buSzPct val="123000"/>
              <a:buChar char="-"/>
              <a:defRPr sz="29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Vibro-tactile input, </a:t>
            </a:r>
            <a:r>
              <a:rPr i="1"/>
              <a:t>F</a:t>
            </a:r>
            <a:r>
              <a:rPr baseline="-5998"/>
              <a:t>v</a:t>
            </a:r>
            <a:endParaRPr baseline="-5998"/>
          </a:p>
          <a:p>
            <a:pPr marL="304800" indent="-304800" defTabSz="2438337">
              <a:buSzPct val="123000"/>
              <a:buChar char="-"/>
              <a:defRPr sz="29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Auditory input, </a:t>
            </a:r>
            <a:r>
              <a:rPr i="1"/>
              <a:t>F</a:t>
            </a:r>
            <a:r>
              <a:rPr baseline="-5998" i="1"/>
              <a:t>a</a:t>
            </a:r>
          </a:p>
          <a:p>
            <a:pPr marL="304800" indent="-304800" defTabSz="2438337">
              <a:buSzPct val="123000"/>
              <a:buChar char="-"/>
              <a:defRPr sz="29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Temporal input, </a:t>
            </a:r>
            <a:r>
              <a:rPr i="1"/>
              <a:t>T</a:t>
            </a:r>
            <a:r>
              <a:t> </a:t>
            </a:r>
          </a:p>
          <a:p>
            <a:pPr defTabSz="2438337">
              <a:defRPr sz="29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Integrative Context layer </a:t>
            </a:r>
            <a:r>
              <a:rPr i="1"/>
              <a:t>C</a:t>
            </a:r>
            <a:endParaRPr i="1"/>
          </a:p>
          <a:p>
            <a:pPr marL="304800" indent="-304800" defTabSz="2438337">
              <a:buSzPct val="123000"/>
              <a:buChar char="-"/>
              <a:defRPr sz="29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Drift parameter controls rate of integration (of new input)</a:t>
            </a:r>
            <a:r>
              <a:rPr i="1"/>
              <a:t> </a:t>
            </a:r>
            <a:endParaRPr i="1"/>
          </a:p>
          <a:p>
            <a:pPr defTabSz="2438337">
              <a:defRPr sz="29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Bindings stored in Hebbian matrices</a:t>
            </a:r>
            <a:r>
              <a:rPr i="1"/>
              <a:t> </a:t>
            </a:r>
            <a:r>
              <a:rPr b="1"/>
              <a:t>M</a:t>
            </a:r>
          </a:p>
        </p:txBody>
      </p:sp>
      <p:sp>
        <p:nvSpPr>
          <p:cNvPr id="405" name="Input layers with cells with tuning preferences…"/>
          <p:cNvSpPr txBox="1"/>
          <p:nvPr/>
        </p:nvSpPr>
        <p:spPr>
          <a:xfrm>
            <a:off x="5103867" y="3169530"/>
            <a:ext cx="3639059" cy="11653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2438337">
              <a:defRPr sz="10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Input layers with cells with tuning preferences </a:t>
            </a:r>
          </a:p>
          <a:p>
            <a:pPr marL="304800" indent="-304800" defTabSz="2438337">
              <a:buSzPct val="123000"/>
              <a:buChar char="-"/>
              <a:defRPr sz="10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Vibro-tactile input, </a:t>
            </a:r>
            <a:r>
              <a:rPr i="1"/>
              <a:t>F</a:t>
            </a:r>
            <a:r>
              <a:rPr baseline="-5998"/>
              <a:t>v</a:t>
            </a:r>
            <a:endParaRPr baseline="-5998"/>
          </a:p>
          <a:p>
            <a:pPr marL="304800" indent="-304800" defTabSz="2438337">
              <a:buSzPct val="123000"/>
              <a:buChar char="-"/>
              <a:defRPr sz="10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Auditory input, </a:t>
            </a:r>
            <a:r>
              <a:rPr i="1"/>
              <a:t>F</a:t>
            </a:r>
            <a:r>
              <a:rPr baseline="-5998" i="1"/>
              <a:t>a</a:t>
            </a:r>
          </a:p>
          <a:p>
            <a:pPr marL="304800" indent="-304800" defTabSz="2438337">
              <a:buSzPct val="123000"/>
              <a:buChar char="-"/>
              <a:defRPr sz="10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Temporal input, </a:t>
            </a:r>
            <a:r>
              <a:rPr i="1"/>
              <a:t>T</a:t>
            </a:r>
            <a:r>
              <a:t> </a:t>
            </a:r>
          </a:p>
          <a:p>
            <a:pPr defTabSz="2438337">
              <a:defRPr sz="10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Integrative Context layer </a:t>
            </a:r>
            <a:r>
              <a:rPr i="1"/>
              <a:t>C</a:t>
            </a:r>
            <a:endParaRPr i="1"/>
          </a:p>
          <a:p>
            <a:pPr marL="304800" indent="-304800" defTabSz="2438337">
              <a:buSzPct val="123000"/>
              <a:buChar char="-"/>
              <a:defRPr sz="10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Drift parameter controls rate of integration (of new input)</a:t>
            </a:r>
            <a:r>
              <a:rPr i="1"/>
              <a:t> </a:t>
            </a:r>
            <a:endParaRPr i="1"/>
          </a:p>
          <a:p>
            <a:pPr defTabSz="2438337">
              <a:defRPr sz="10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Bindings stored in Hebbian matrices</a:t>
            </a:r>
            <a:r>
              <a:rPr i="1"/>
              <a:t> </a:t>
            </a:r>
            <a:r>
              <a:rPr b="1"/>
              <a:t>M</a:t>
            </a:r>
          </a:p>
        </p:txBody>
      </p:sp>
      <p:sp>
        <p:nvSpPr>
          <p:cNvPr id="406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30. Oktober 2025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Titel 1"/>
          <p:cNvSpPr txBox="1"/>
          <p:nvPr>
            <p:ph type="title"/>
          </p:nvPr>
        </p:nvSpPr>
        <p:spPr>
          <a:xfrm>
            <a:off x="250825" y="251999"/>
            <a:ext cx="8640000" cy="864003"/>
          </a:xfrm>
          <a:prstGeom prst="rect">
            <a:avLst/>
          </a:prstGeom>
        </p:spPr>
        <p:txBody>
          <a:bodyPr/>
          <a:lstStyle/>
          <a:p>
            <a:pPr/>
            <a:r>
              <a:t>Untersuchung 1: Prozedur zur Prüfung von Leitungsunterschieden</a:t>
            </a:r>
          </a:p>
        </p:txBody>
      </p:sp>
      <p:sp>
        <p:nvSpPr>
          <p:cNvPr id="409" name="Textplatzhalter 2"/>
          <p:cNvSpPr txBox="1"/>
          <p:nvPr>
            <p:ph type="body" sz="half" idx="1"/>
          </p:nvPr>
        </p:nvSpPr>
        <p:spPr>
          <a:xfrm>
            <a:off x="232851" y="1077750"/>
            <a:ext cx="8389941" cy="203319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40000"/>
              </a:lnSpc>
              <a:spcBef>
                <a:spcPts val="900"/>
              </a:spcBef>
              <a:buSzTx/>
              <a:buNone/>
              <a:defRPr sz="1600"/>
            </a:lvl1pPr>
            <a:lvl2pPr marL="561472" indent="-180472">
              <a:lnSpc>
                <a:spcPct val="40000"/>
              </a:lnSpc>
              <a:spcBef>
                <a:spcPts val="900"/>
              </a:spcBef>
              <a:buSzPct val="100000"/>
              <a:buFontTx/>
              <a:defRPr sz="1600"/>
            </a:lvl2pPr>
            <a:lvl3pPr marL="942472" indent="-180472">
              <a:lnSpc>
                <a:spcPct val="40000"/>
              </a:lnSpc>
              <a:spcBef>
                <a:spcPts val="900"/>
              </a:spcBef>
              <a:buSzPct val="100000"/>
              <a:buFontTx/>
              <a:defRPr sz="1600"/>
            </a:lvl3pPr>
            <a:lvl4pPr marL="1323472" indent="-180472">
              <a:lnSpc>
                <a:spcPct val="40000"/>
              </a:lnSpc>
              <a:spcBef>
                <a:spcPts val="900"/>
              </a:spcBef>
              <a:buSzPct val="100000"/>
              <a:buFontTx/>
              <a:defRPr sz="1600"/>
            </a:lvl4pPr>
          </a:lstStyle>
          <a:p>
            <a:pPr/>
            <a:r>
              <a:t>Kann man jeden von zwei Reizen in Folge besser wahrnehmen, </a:t>
            </a:r>
          </a:p>
          <a:p>
            <a:pPr lvl="1"/>
            <a:r>
              <a:t>wenn ein mit dem gefühlten Reiz synchroner Ton </a:t>
            </a:r>
          </a:p>
          <a:p>
            <a:pPr lvl="2"/>
            <a:r>
              <a:t>die Repräsentation der Zeit des gefühlten Reizes unterstützt </a:t>
            </a:r>
          </a:p>
          <a:p>
            <a:pPr lvl="3"/>
            <a:r>
              <a:t>und mithin die Repräsentation des gefühlten Reizes selbst?</a:t>
            </a:r>
          </a:p>
        </p:txBody>
      </p:sp>
      <p:sp>
        <p:nvSpPr>
          <p:cNvPr id="410" name="Foliennummer"/>
          <p:cNvSpPr txBox="1"/>
          <p:nvPr>
            <p:ph type="sldNum" sz="quarter" idx="4294967295"/>
          </p:nvPr>
        </p:nvSpPr>
        <p:spPr>
          <a:xfrm>
            <a:off x="8766173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11" name="Bild" descr="Bild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1664" y="2080365"/>
            <a:ext cx="4736351" cy="3043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412" name="Tactor.png" descr="Tacto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571948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13" name="hapticore.png" descr="hapticor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370801" y="5016500"/>
            <a:ext cx="1380849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14" name="Tactor.png" descr="Tacto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15" name="hapticore.png" descr="hapticor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16" name="Tactor.png" descr="Tacto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17" name="hapticore.png" descr="hapticor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18" name="Tactor.png" descr="Tacto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19" name="hapticore.png" descr="hapticor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20" name="Tactor.png" descr="Tacto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21" name="hapticore.png" descr="hapticor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22" name="Tactor.png" descr="Tacto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23" name="hapticore.png" descr="hapticor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24" name="Tactor.png" descr="Tacto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25" name="hapticore.png" descr="hapticor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26" name="Tactor.png" descr="Tactor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571947" y="5027171"/>
            <a:ext cx="1364842" cy="181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27" name="hapticore.png" descr="hapticor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370801" y="5016500"/>
            <a:ext cx="1380848" cy="1841130"/>
          </a:xfrm>
          <a:prstGeom prst="rect">
            <a:avLst/>
          </a:prstGeom>
          <a:ln w="12700">
            <a:miter lim="400000"/>
          </a:ln>
        </p:spPr>
      </p:pic>
      <p:sp>
        <p:nvSpPr>
          <p:cNvPr id="428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30. Oktober 2025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Figure_SimulationToData.png" descr="Figure_SimulationToData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08297" y="3035136"/>
            <a:ext cx="1984825" cy="1488619"/>
          </a:xfrm>
          <a:prstGeom prst="rect">
            <a:avLst/>
          </a:prstGeom>
          <a:ln w="12700">
            <a:miter lim="400000"/>
          </a:ln>
        </p:spPr>
      </p:pic>
      <p:sp>
        <p:nvSpPr>
          <p:cNvPr id="433" name="Foliennummer"/>
          <p:cNvSpPr txBox="1"/>
          <p:nvPr>
            <p:ph type="sldNum" sz="quarter" idx="4294967295"/>
          </p:nvPr>
        </p:nvSpPr>
        <p:spPr>
          <a:xfrm>
            <a:off x="8766174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aphicFrame>
        <p:nvGraphicFramePr>
          <p:cNvPr id="434" name="Tabelle 1"/>
          <p:cNvGraphicFramePr/>
          <p:nvPr/>
        </p:nvGraphicFramePr>
        <p:xfrm>
          <a:off x="68094" y="1571754"/>
          <a:ext cx="9020512" cy="133886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688042"/>
                <a:gridCol w="688042"/>
                <a:gridCol w="972973"/>
                <a:gridCol w="964072"/>
                <a:gridCol w="928735"/>
                <a:gridCol w="949098"/>
                <a:gridCol w="972865"/>
                <a:gridCol w="942742"/>
                <a:gridCol w="977900"/>
                <a:gridCol w="923336"/>
              </a:tblGrid>
              <a:tr h="268803">
                <a:tc>
                  <a:txBody>
                    <a:bodyPr/>
                    <a:lstStyle/>
                    <a:p>
                      <a:pPr indent="342892">
                        <a:defRPr b="1"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TNS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Low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High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</a:tr>
              <a:tr h="273785">
                <a:tc>
                  <a:txBody>
                    <a:bodyPr/>
                    <a:lstStyle/>
                    <a:p>
                      <a:pPr indent="342892">
                        <a:defRPr b="1"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TP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2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2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</a:tr>
              <a:tr h="253943">
                <a:tc>
                  <a:txBody>
                    <a:bodyPr/>
                    <a:lstStyle/>
                    <a:p>
                      <a:pPr indent="342892">
                        <a:defRPr b="1"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ASP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2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2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2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2</a:t>
                      </a:r>
                    </a:p>
                  </a:txBody>
                  <a:tcPr marL="0" marR="0" marT="0" marB="0" anchor="t" anchorCtr="0" horzOverflow="overflow"/>
                </a:tc>
              </a:tr>
              <a:tr h="274809"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QIP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  .76 (.30)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.80 (.25)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.73 (.34)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.75 (.34)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.67 (.30)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.66 (.31)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.52 (.40)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.46 (.47)</a:t>
                      </a:r>
                    </a:p>
                  </a:txBody>
                  <a:tcPr marL="0" marR="0" marT="0" marB="0" anchor="t" anchorCtr="0" horzOverflow="overflow"/>
                </a:tc>
              </a:tr>
              <a:tr h="254822">
                <a:tc>
                  <a:txBody>
                    <a:bodyPr/>
                    <a:lstStyle/>
                    <a:p>
                      <a:pPr indent="342892">
                        <a:defRPr sz="1000">
                          <a:sym typeface="Helvetica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b="1" sz="1000">
                          <a:sym typeface="Helvetica"/>
                        </a:rPr>
                        <a:t>2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.70 (.35)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.71 (.36)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.84 (.19)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.84 (.19)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.42 (.45)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.44 (.47)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.85 (.18)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indent="342892">
                        <a:defRPr sz="1800"/>
                      </a:pPr>
                      <a:r>
                        <a:rPr sz="1000">
                          <a:sym typeface="Helvetica"/>
                        </a:rPr>
                        <a:t>.82 (.18)</a:t>
                      </a:r>
                    </a:p>
                  </a:txBody>
                  <a:tcPr marL="0" marR="0" marT="0" marB="0" anchor="t" anchorCtr="0" horzOverflow="overflow"/>
                </a:tc>
              </a:tr>
            </a:tbl>
          </a:graphicData>
        </a:graphic>
      </p:graphicFrame>
      <p:sp>
        <p:nvSpPr>
          <p:cNvPr id="435" name="Textplatzhalter 2"/>
          <p:cNvSpPr txBox="1"/>
          <p:nvPr>
            <p:ph type="body" sz="quarter" idx="1"/>
          </p:nvPr>
        </p:nvSpPr>
        <p:spPr>
          <a:xfrm>
            <a:off x="503236" y="3186915"/>
            <a:ext cx="4615864" cy="1185060"/>
          </a:xfrm>
          <a:prstGeom prst="rect">
            <a:avLst/>
          </a:prstGeom>
        </p:spPr>
        <p:txBody>
          <a:bodyPr/>
          <a:lstStyle/>
          <a:p>
            <a:pPr marL="116505" indent="-116505" defTabSz="398439">
              <a:spcBef>
                <a:spcPts val="200"/>
              </a:spcBef>
              <a:buSzPct val="100000"/>
              <a:buChar char="•"/>
              <a:defRPr sz="1120"/>
            </a:pPr>
            <a:r>
              <a:t>Target Position (TP): 2 vs. 1: F(1,29) = 4.012, p = .020</a:t>
            </a:r>
          </a:p>
          <a:p>
            <a:pPr marL="116505" indent="-116505" defTabSz="398439">
              <a:spcBef>
                <a:spcPts val="200"/>
              </a:spcBef>
              <a:buSzPct val="100000"/>
              <a:buChar char="•"/>
              <a:defRPr sz="1120"/>
            </a:pPr>
            <a:r>
              <a:t>Target-Nontarget Position (TNS): low vs. high: F(1,29) = 57.67, p &lt; .001***</a:t>
            </a:r>
          </a:p>
          <a:p>
            <a:pPr marL="116505" indent="-116505" defTabSz="398439">
              <a:spcBef>
                <a:spcPts val="200"/>
              </a:spcBef>
              <a:buSzPct val="100000"/>
              <a:buChar char="•"/>
              <a:defRPr b="1" sz="1120">
                <a:solidFill>
                  <a:schemeClr val="accent4"/>
                </a:solidFill>
                <a:latin typeface="Carlito"/>
                <a:ea typeface="Carlito"/>
                <a:cs typeface="Carlito"/>
                <a:sym typeface="Carlito"/>
              </a:defRPr>
            </a:pPr>
            <a:r>
              <a:t>TP x Accessory Stimulus Position (ASP): F(1,29) = 5.861, p = .022*</a:t>
            </a:r>
          </a:p>
          <a:p>
            <a:pPr marL="116505" indent="-116505" defTabSz="398439">
              <a:spcBef>
                <a:spcPts val="200"/>
              </a:spcBef>
              <a:buSzPct val="100000"/>
              <a:buChar char="•"/>
              <a:defRPr sz="1120"/>
            </a:pPr>
            <a:r>
              <a:t>TP x TNS: F(1,29) = 6.054, p = .020*</a:t>
            </a:r>
          </a:p>
          <a:p>
            <a:pPr marL="116505" indent="-116505" defTabSz="398439">
              <a:spcBef>
                <a:spcPts val="200"/>
              </a:spcBef>
              <a:buSzPct val="100000"/>
              <a:buChar char="•"/>
              <a:defRPr sz="1120"/>
            </a:pPr>
            <a:r>
              <a:t>TP x Queried Item Position (QIP) = 68.960, p &lt; .001***</a:t>
            </a:r>
          </a:p>
          <a:p>
            <a:pPr marL="116505" indent="-116505" defTabSz="398439">
              <a:spcBef>
                <a:spcPts val="200"/>
              </a:spcBef>
              <a:buSzPct val="100000"/>
              <a:buChar char="•"/>
              <a:defRPr sz="1120"/>
            </a:pPr>
            <a:r>
              <a:t>TP x TNS x QIP = 21.273, p &lt; .001***</a:t>
            </a:r>
          </a:p>
        </p:txBody>
      </p:sp>
      <p:sp>
        <p:nvSpPr>
          <p:cNvPr id="436" name="Titel 1"/>
          <p:cNvSpPr txBox="1"/>
          <p:nvPr>
            <p:ph type="title"/>
          </p:nvPr>
        </p:nvSpPr>
        <p:spPr>
          <a:xfrm>
            <a:off x="250825" y="251999"/>
            <a:ext cx="8640000" cy="864003"/>
          </a:xfrm>
          <a:prstGeom prst="rect">
            <a:avLst/>
          </a:prstGeom>
        </p:spPr>
        <p:txBody>
          <a:bodyPr/>
          <a:lstStyle/>
          <a:p>
            <a:pPr defTabSz="637777">
              <a:lnSpc>
                <a:spcPts val="2800"/>
              </a:lnSpc>
              <a:defRPr sz="2604"/>
            </a:pPr>
            <a:r>
              <a:t>Untersuchung 1: Ergebnisse</a:t>
            </a:r>
          </a:p>
          <a:p>
            <a:pPr lvl="2" defTabSz="767715">
              <a:lnSpc>
                <a:spcPct val="100000"/>
              </a:lnSpc>
              <a:defRPr b="1" sz="18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Delayed Matching-to-Sample (DMS) Protokoll mit auditivem (hörbarem) Reiz</a:t>
            </a:r>
          </a:p>
        </p:txBody>
      </p:sp>
      <p:sp>
        <p:nvSpPr>
          <p:cNvPr id="437" name="TNS = Low…"/>
          <p:cNvSpPr txBox="1"/>
          <p:nvPr/>
        </p:nvSpPr>
        <p:spPr>
          <a:xfrm>
            <a:off x="6819214" y="4152394"/>
            <a:ext cx="500096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600">
                <a:solidFill>
                  <a:srgbClr val="0433FF"/>
                </a:solidFill>
              </a:defRPr>
            </a:pPr>
            <a:r>
              <a:t>TNS = Low</a:t>
            </a:r>
          </a:p>
          <a:p>
            <a:pPr>
              <a:defRPr sz="600">
                <a:solidFill>
                  <a:srgbClr val="FF2600"/>
                </a:solidFill>
              </a:defRPr>
            </a:pPr>
            <a:r>
              <a:t>TNS = High</a:t>
            </a:r>
          </a:p>
        </p:txBody>
      </p:sp>
      <p:sp>
        <p:nvSpPr>
          <p:cNvPr id="438" name="Empirical…"/>
          <p:cNvSpPr txBox="1"/>
          <p:nvPr/>
        </p:nvSpPr>
        <p:spPr>
          <a:xfrm>
            <a:off x="6754362" y="3955817"/>
            <a:ext cx="502800" cy="2771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marL="60157" indent="-60157">
              <a:buSzPct val="100000"/>
              <a:buChar char="■"/>
              <a:defRPr sz="600"/>
            </a:pPr>
            <a:r>
              <a:t>Empirical</a:t>
            </a:r>
          </a:p>
          <a:p>
            <a:pPr>
              <a:defRPr sz="600"/>
            </a:pPr>
            <a:r>
              <a:rPr sz="800"/>
              <a:t>⦁</a:t>
            </a:r>
            <a:r>
              <a:t> Simulated</a:t>
            </a:r>
          </a:p>
        </p:txBody>
      </p:sp>
      <p:sp>
        <p:nvSpPr>
          <p:cNvPr id="439" name="Vibrotactile Model of Resonance"/>
          <p:cNvSpPr txBox="1"/>
          <p:nvPr/>
        </p:nvSpPr>
        <p:spPr>
          <a:xfrm>
            <a:off x="5726521" y="3035136"/>
            <a:ext cx="1382467" cy="193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i="1" sz="700"/>
            </a:lvl1pPr>
          </a:lstStyle>
          <a:p>
            <a:pPr/>
            <a:r>
              <a:t>Vibrotactile Model of Resonance</a:t>
            </a:r>
          </a:p>
        </p:txBody>
      </p:sp>
      <p:sp>
        <p:nvSpPr>
          <p:cNvPr id="440" name="χ2(8) = 5.68 (χ2crit=16.9)…"/>
          <p:cNvSpPr txBox="1"/>
          <p:nvPr/>
        </p:nvSpPr>
        <p:spPr>
          <a:xfrm>
            <a:off x="7597485" y="3444110"/>
            <a:ext cx="1440781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000">
                <a:solidFill>
                  <a:srgbClr val="FFFFFF"/>
                </a:solidFill>
              </a:defRPr>
            </a:pPr>
            <a:r>
              <a:rPr i="1"/>
              <a:t>χ</a:t>
            </a:r>
            <a:r>
              <a:rPr baseline="31999"/>
              <a:t>2</a:t>
            </a:r>
            <a:r>
              <a:t>(8) = 5.68 (</a:t>
            </a:r>
            <a:r>
              <a:rPr i="1"/>
              <a:t>χ</a:t>
            </a:r>
            <a:r>
              <a:rPr baseline="31999"/>
              <a:t>2</a:t>
            </a:r>
            <a:r>
              <a:rPr baseline="-5999"/>
              <a:t>crit</a:t>
            </a:r>
            <a:r>
              <a:t>=16.9)</a:t>
            </a:r>
          </a:p>
          <a:p>
            <a:pPr>
              <a:defRPr sz="1000">
                <a:solidFill>
                  <a:srgbClr val="FFFFFF"/>
                </a:solidFill>
              </a:defRPr>
            </a:pPr>
            <a:r>
              <a:rPr i="1"/>
              <a:t>BIC</a:t>
            </a:r>
            <a:r>
              <a:t> = -60.8</a:t>
            </a:r>
          </a:p>
        </p:txBody>
      </p:sp>
      <p:sp>
        <p:nvSpPr>
          <p:cNvPr id="441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30. Oktober 2025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30. Oktober 2025</a:t>
            </a:r>
          </a:p>
        </p:txBody>
      </p:sp>
      <p:sp>
        <p:nvSpPr>
          <p:cNvPr id="446" name="Titel 1"/>
          <p:cNvSpPr txBox="1"/>
          <p:nvPr>
            <p:ph type="title"/>
          </p:nvPr>
        </p:nvSpPr>
        <p:spPr>
          <a:xfrm>
            <a:off x="250825" y="251999"/>
            <a:ext cx="8640000" cy="864003"/>
          </a:xfrm>
          <a:prstGeom prst="rect">
            <a:avLst/>
          </a:prstGeom>
        </p:spPr>
        <p:txBody>
          <a:bodyPr/>
          <a:lstStyle/>
          <a:p>
            <a:pPr lvl="1" defTabSz="493763">
              <a:lnSpc>
                <a:spcPts val="2200"/>
              </a:lnSpc>
              <a:defRPr sz="2016"/>
            </a:pPr>
            <a:r>
              <a:t>Untersuchung 2</a:t>
            </a:r>
          </a:p>
          <a:p>
            <a:pPr lvl="1" defTabSz="493763">
              <a:lnSpc>
                <a:spcPts val="2200"/>
              </a:lnSpc>
              <a:defRPr sz="2016"/>
            </a:pPr>
            <a:r>
              <a:t>Prozedur zur Leistungsbestimmung beim mausbasierten Manipulieren virtueller Objekte</a:t>
            </a:r>
          </a:p>
        </p:txBody>
      </p:sp>
      <p:sp>
        <p:nvSpPr>
          <p:cNvPr id="447" name="Ausgangspunkt…"/>
          <p:cNvSpPr txBox="1"/>
          <p:nvPr>
            <p:ph type="body" sz="quarter" idx="1"/>
          </p:nvPr>
        </p:nvSpPr>
        <p:spPr>
          <a:xfrm>
            <a:off x="260981" y="1418759"/>
            <a:ext cx="8389943" cy="845322"/>
          </a:xfrm>
          <a:prstGeom prst="rect">
            <a:avLst/>
          </a:prstGeom>
        </p:spPr>
        <p:txBody>
          <a:bodyPr/>
          <a:lstStyle>
            <a:lvl1pPr marL="166436" indent="-166436" defTabSz="569198">
              <a:lnSpc>
                <a:spcPct val="90000"/>
              </a:lnSpc>
              <a:spcBef>
                <a:spcPts val="400"/>
              </a:spcBef>
              <a:buSzPct val="100000"/>
              <a:buFontTx/>
              <a:defRPr sz="1600"/>
            </a:lvl1pPr>
            <a:lvl2pPr marL="482665" indent="-166436" defTabSz="569198">
              <a:lnSpc>
                <a:spcPct val="90000"/>
              </a:lnSpc>
              <a:spcBef>
                <a:spcPts val="400"/>
              </a:spcBef>
              <a:buSzPct val="100000"/>
              <a:buFontTx/>
              <a:defRPr sz="1600"/>
            </a:lvl2pPr>
          </a:lstStyle>
          <a:p>
            <a:pPr/>
            <a:r>
              <a:t>Ausgangspunkt </a:t>
            </a:r>
          </a:p>
          <a:p>
            <a:pPr lvl="1"/>
            <a:r>
              <a:t>Hilft gefühlter Widerstand beim Platzieren von gesehenen Objekten?</a:t>
            </a:r>
          </a:p>
        </p:txBody>
      </p:sp>
      <p:pic>
        <p:nvPicPr>
          <p:cNvPr id="448" name="Bild" descr="Bild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64936" y="2103975"/>
            <a:ext cx="3686737" cy="2757955"/>
          </a:xfrm>
          <a:prstGeom prst="rect">
            <a:avLst/>
          </a:prstGeom>
          <a:ln w="12700">
            <a:miter lim="400000"/>
          </a:ln>
        </p:spPr>
      </p:pic>
      <p:sp>
        <p:nvSpPr>
          <p:cNvPr id="449" name="Foliennummer"/>
          <p:cNvSpPr txBox="1"/>
          <p:nvPr>
            <p:ph type="sldNum" sz="quarter" idx="4294967295"/>
          </p:nvPr>
        </p:nvSpPr>
        <p:spPr>
          <a:xfrm>
            <a:off x="8766174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Titel 1"/>
          <p:cNvSpPr txBox="1"/>
          <p:nvPr>
            <p:ph type="title"/>
          </p:nvPr>
        </p:nvSpPr>
        <p:spPr>
          <a:xfrm>
            <a:off x="250825" y="251999"/>
            <a:ext cx="8640000" cy="864003"/>
          </a:xfrm>
          <a:prstGeom prst="rect">
            <a:avLst/>
          </a:prstGeom>
        </p:spPr>
        <p:txBody>
          <a:bodyPr/>
          <a:lstStyle/>
          <a:p>
            <a:pPr lvl="1" defTabSz="493763">
              <a:lnSpc>
                <a:spcPts val="2200"/>
              </a:lnSpc>
              <a:defRPr sz="2016"/>
            </a:pPr>
            <a:r>
              <a:t>Untersuchung 2</a:t>
            </a:r>
          </a:p>
          <a:p>
            <a:pPr lvl="1" defTabSz="493763">
              <a:lnSpc>
                <a:spcPts val="2200"/>
              </a:lnSpc>
              <a:defRPr sz="2016"/>
            </a:pPr>
            <a:r>
              <a:t>Prozedur zur Leistungsbestimmung beim mausbasierten Manipulieren virtueller Objekte</a:t>
            </a:r>
          </a:p>
        </p:txBody>
      </p:sp>
      <p:sp>
        <p:nvSpPr>
          <p:cNvPr id="452" name="Design:…"/>
          <p:cNvSpPr txBox="1"/>
          <p:nvPr>
            <p:ph type="body" idx="1"/>
          </p:nvPr>
        </p:nvSpPr>
        <p:spPr>
          <a:xfrm>
            <a:off x="260981" y="1418759"/>
            <a:ext cx="8389943" cy="2952751"/>
          </a:xfrm>
          <a:prstGeom prst="rect">
            <a:avLst/>
          </a:prstGeom>
        </p:spPr>
        <p:txBody>
          <a:bodyPr/>
          <a:lstStyle/>
          <a:p>
            <a:pPr marL="164771" indent="-164771" defTabSz="563506">
              <a:lnSpc>
                <a:spcPct val="90000"/>
              </a:lnSpc>
              <a:buSzPct val="100000"/>
              <a:buFontTx/>
              <a:defRPr sz="1584"/>
            </a:pPr>
            <a:r>
              <a:t>Design:</a:t>
            </a:r>
          </a:p>
          <a:p>
            <a:pPr lvl="1" marL="477839" indent="-164771" defTabSz="563506">
              <a:lnSpc>
                <a:spcPct val="90000"/>
              </a:lnSpc>
              <a:buSzPct val="100000"/>
              <a:buFontTx/>
              <a:defRPr sz="1584"/>
            </a:pPr>
            <a:r>
              <a:t>Reaktionszeit in ms ~ 3 (Profil der Widerständigkeit) x 2 (Sichtbarkeit) x 2 (Richtung der auszuführenden Bewegung)</a:t>
            </a:r>
          </a:p>
          <a:p>
            <a:pPr lvl="4" marL="164771" indent="-164771" defTabSz="563506">
              <a:lnSpc>
                <a:spcPct val="90000"/>
              </a:lnSpc>
              <a:buSzPct val="100000"/>
              <a:buFontTx/>
              <a:defRPr sz="1584"/>
            </a:pPr>
            <a:r>
              <a:t>Profil der Widerständigkeit</a:t>
            </a:r>
          </a:p>
          <a:p>
            <a:pPr lvl="5" marL="535049" indent="-164771" defTabSz="563506">
              <a:lnSpc>
                <a:spcPct val="90000"/>
              </a:lnSpc>
              <a:defRPr sz="1584"/>
            </a:pPr>
            <a:r>
              <a:t>3 Stufen: Profil 1 vs. Profil 2 vs. Keine Manipulation (mittlere Widerständigkeit)</a:t>
            </a:r>
          </a:p>
          <a:p>
            <a:pPr lvl="6" marL="912239" indent="-164771" defTabSz="563506">
              <a:lnSpc>
                <a:spcPct val="90000"/>
              </a:lnSpc>
              <a:defRPr sz="1584"/>
            </a:pPr>
            <a:r>
              <a:t>Hypothese: „End state compatibility“ – Zunehmender Widerstand als der intuitivere Fall</a:t>
            </a:r>
          </a:p>
          <a:p>
            <a:pPr lvl="4" marL="164771" indent="-164771" defTabSz="563506">
              <a:lnSpc>
                <a:spcPct val="90000"/>
              </a:lnSpc>
              <a:buSzPct val="100000"/>
              <a:buFontTx/>
              <a:defRPr sz="1584"/>
            </a:pPr>
            <a:r>
              <a:t>Sichtbarkeit</a:t>
            </a:r>
          </a:p>
          <a:p>
            <a:pPr lvl="5" marL="535049" indent="-164771" defTabSz="563506">
              <a:lnSpc>
                <a:spcPct val="90000"/>
              </a:lnSpc>
              <a:defRPr sz="1584"/>
            </a:pPr>
            <a:r>
              <a:t>2 Stufen: Verrauschter („random dots“) vs. klarer Hintergrund</a:t>
            </a:r>
          </a:p>
          <a:p>
            <a:pPr lvl="6" marL="1037969" indent="-164771" defTabSz="563506">
              <a:lnSpc>
                <a:spcPct val="90000"/>
              </a:lnSpc>
              <a:defRPr sz="1584"/>
            </a:pPr>
            <a:r>
              <a:t>Hypothese: Relativ stärkerer taktiler Beitrag zur Leistung bei verrauschtem Hintergrund</a:t>
            </a:r>
          </a:p>
          <a:p>
            <a:pPr lvl="4" marL="164771" indent="-164771" defTabSz="563506">
              <a:lnSpc>
                <a:spcPct val="90000"/>
              </a:lnSpc>
              <a:buSzPct val="100000"/>
              <a:buFontTx/>
              <a:defRPr sz="1584"/>
            </a:pPr>
            <a:r>
              <a:t>Richtung der auszuführenden Bewegung </a:t>
            </a:r>
          </a:p>
          <a:p>
            <a:pPr lvl="5" marL="535049" indent="-164771" defTabSz="563506">
              <a:lnSpc>
                <a:spcPct val="90000"/>
              </a:lnSpc>
              <a:defRPr sz="1584"/>
            </a:pPr>
            <a:r>
              <a:t>2 Stufen: Rechts nach links vs. links nach rechts</a:t>
            </a:r>
          </a:p>
        </p:txBody>
      </p:sp>
      <p:sp>
        <p:nvSpPr>
          <p:cNvPr id="453" name="Datumsplatzhalter 1"/>
          <p:cNvSpPr txBox="1"/>
          <p:nvPr/>
        </p:nvSpPr>
        <p:spPr>
          <a:xfrm>
            <a:off x="7213548" y="4840685"/>
            <a:ext cx="1174802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800">
                <a:solidFill>
                  <a:srgbClr val="666666"/>
                </a:solidFill>
                <a:latin typeface="+mn-lt"/>
                <a:ea typeface="+mn-ea"/>
                <a:cs typeface="+mn-cs"/>
                <a:sym typeface="Calibri Light"/>
              </a:defRPr>
            </a:lvl1pPr>
          </a:lstStyle>
          <a:p>
            <a:pPr/>
            <a:r>
              <a:t>30. Oktober 2025</a:t>
            </a:r>
          </a:p>
        </p:txBody>
      </p:sp>
      <p:sp>
        <p:nvSpPr>
          <p:cNvPr id="454" name="Foliennummer"/>
          <p:cNvSpPr txBox="1"/>
          <p:nvPr>
            <p:ph type="sldNum" sz="quarter" idx="4294967295"/>
          </p:nvPr>
        </p:nvSpPr>
        <p:spPr>
          <a:xfrm>
            <a:off x="8766174" y="4839821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Office">
      <a:dk1>
        <a:srgbClr val="000000"/>
      </a:dk1>
      <a:lt1>
        <a:srgbClr val="0063A6"/>
      </a:lt1>
      <a:dk2>
        <a:srgbClr val="A7A7A7"/>
      </a:dk2>
      <a:lt2>
        <a:srgbClr val="535353"/>
      </a:lt2>
      <a:accent1>
        <a:srgbClr val="0063A6"/>
      </a:accent1>
      <a:accent2>
        <a:srgbClr val="A71C49"/>
      </a:accent2>
      <a:accent3>
        <a:srgbClr val="DD4814"/>
      </a:accent3>
      <a:accent4>
        <a:srgbClr val="F6A800"/>
      </a:accent4>
      <a:accent5>
        <a:srgbClr val="94C154"/>
      </a:accent5>
      <a:accent6>
        <a:srgbClr val="11897A"/>
      </a:accent6>
      <a:hlink>
        <a:srgbClr val="0000FF"/>
      </a:hlink>
      <a:folHlink>
        <a:srgbClr val="FF00FF"/>
      </a:folHlink>
    </a:clrScheme>
    <a:fontScheme name="Office">
      <a:majorFont>
        <a:latin typeface="Helvetica"/>
        <a:ea typeface="Helvetica"/>
        <a:cs typeface="Helvetica"/>
      </a:majorFont>
      <a:minorFont>
        <a:latin typeface="Calibri Light"/>
        <a:ea typeface="Calibri Light"/>
        <a:cs typeface="Calibri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68578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68578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63A6"/>
      </a:accent1>
      <a:accent2>
        <a:srgbClr val="A71C49"/>
      </a:accent2>
      <a:accent3>
        <a:srgbClr val="DD4814"/>
      </a:accent3>
      <a:accent4>
        <a:srgbClr val="F6A800"/>
      </a:accent4>
      <a:accent5>
        <a:srgbClr val="94C154"/>
      </a:accent5>
      <a:accent6>
        <a:srgbClr val="11897A"/>
      </a:accent6>
      <a:hlink>
        <a:srgbClr val="0000FF"/>
      </a:hlink>
      <a:folHlink>
        <a:srgbClr val="FF00FF"/>
      </a:folHlink>
    </a:clrScheme>
    <a:fontScheme name="Office">
      <a:majorFont>
        <a:latin typeface="Helvetica"/>
        <a:ea typeface="Helvetica"/>
        <a:cs typeface="Helvetica"/>
      </a:majorFont>
      <a:minorFont>
        <a:latin typeface="Calibri Light"/>
        <a:ea typeface="Calibri Light"/>
        <a:cs typeface="Calibri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68578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68578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